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1426" r:id="rId2"/>
  </p:sldIdLst>
  <p:sldSz cx="9144000" cy="6858000" type="screen4x3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2297E6"/>
    <a:srgbClr val="DF536B"/>
    <a:srgbClr val="61D04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E8034E78-7F5D-4C2E-B375-FC64B27BC917}" styleName="スタイル (濃色)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986" autoAdjust="0"/>
    <p:restoredTop sz="94660"/>
  </p:normalViewPr>
  <p:slideViewPr>
    <p:cSldViewPr snapToGrid="0">
      <p:cViewPr varScale="1">
        <p:scale>
          <a:sx n="68" d="100"/>
          <a:sy n="68" d="100"/>
        </p:scale>
        <p:origin x="1018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001" tIns="45501" rIns="91001" bIns="45501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001" tIns="45501" rIns="91001" bIns="45501" rtlCol="0"/>
          <a:lstStyle>
            <a:lvl1pPr algn="r">
              <a:defRPr sz="1200"/>
            </a:lvl1pPr>
          </a:lstStyle>
          <a:p>
            <a:fld id="{8F925785-367A-4CB1-BC95-5A2006C688BD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66813" y="1241425"/>
            <a:ext cx="4464050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001" tIns="45501" rIns="91001" bIns="45501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768" y="4777195"/>
            <a:ext cx="5438140" cy="3908614"/>
          </a:xfrm>
          <a:prstGeom prst="rect">
            <a:avLst/>
          </a:prstGeom>
        </p:spPr>
        <p:txBody>
          <a:bodyPr vert="horz" lIns="91001" tIns="45501" rIns="91001" bIns="45501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001" tIns="45501" rIns="91001" bIns="45501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001" tIns="45501" rIns="91001" bIns="45501" rtlCol="0" anchor="b"/>
          <a:lstStyle>
            <a:lvl1pPr algn="r">
              <a:defRPr sz="1200"/>
            </a:lvl1pPr>
          </a:lstStyle>
          <a:p>
            <a:fld id="{8A3A7326-0381-4348-A760-8BBC0C06B8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91620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63268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09854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38846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7237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55150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43467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15534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522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02851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67433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6058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32D5BA-31BD-4DEA-A58F-5629EF919CEA}" type="datetimeFigureOut">
              <a:rPr kumimoji="1" lang="ja-JP" altLang="en-US" smtClean="0"/>
              <a:t>2025/10/8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134874-ADEE-4BC5-9B26-3C2E6D3249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73458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70" name="Group 4">
            <a:extLst>
              <a:ext uri="{FF2B5EF4-FFF2-40B4-BE49-F238E27FC236}">
                <a16:creationId xmlns:a16="http://schemas.microsoft.com/office/drawing/2014/main" id="{A987450F-260B-404D-49CA-65636BA99580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2662087" y="1383062"/>
            <a:ext cx="3819827" cy="3994531"/>
            <a:chOff x="1270" y="610"/>
            <a:chExt cx="3389" cy="3544"/>
          </a:xfrm>
        </p:grpSpPr>
        <p:grpSp>
          <p:nvGrpSpPr>
            <p:cNvPr id="571" name="Group 205">
              <a:extLst>
                <a:ext uri="{FF2B5EF4-FFF2-40B4-BE49-F238E27FC236}">
                  <a16:creationId xmlns:a16="http://schemas.microsoft.com/office/drawing/2014/main" id="{9E50BE90-84C7-006E-1D52-20729CA575F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270" y="610"/>
              <a:ext cx="3389" cy="2853"/>
              <a:chOff x="1270" y="610"/>
              <a:chExt cx="3389" cy="2853"/>
            </a:xfrm>
          </p:grpSpPr>
          <p:sp>
            <p:nvSpPr>
              <p:cNvPr id="5260" name="Line 5">
                <a:extLst>
                  <a:ext uri="{FF2B5EF4-FFF2-40B4-BE49-F238E27FC236}">
                    <a16:creationId xmlns:a16="http://schemas.microsoft.com/office/drawing/2014/main" id="{2E658907-C400-BA2D-AECF-DE6D53731F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678" y="3188"/>
                <a:ext cx="2867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61" name="Line 6">
                <a:extLst>
                  <a:ext uri="{FF2B5EF4-FFF2-40B4-BE49-F238E27FC236}">
                    <a16:creationId xmlns:a16="http://schemas.microsoft.com/office/drawing/2014/main" id="{1F5F4FC1-CDA1-C875-47DF-E6EB045657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678" y="318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62" name="Line 7">
                <a:extLst>
                  <a:ext uri="{FF2B5EF4-FFF2-40B4-BE49-F238E27FC236}">
                    <a16:creationId xmlns:a16="http://schemas.microsoft.com/office/drawing/2014/main" id="{0AC20AD1-68B0-0BDC-172A-9C521C3B42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153" y="318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63" name="Line 8">
                <a:extLst>
                  <a:ext uri="{FF2B5EF4-FFF2-40B4-BE49-F238E27FC236}">
                    <a16:creationId xmlns:a16="http://schemas.microsoft.com/office/drawing/2014/main" id="{40C4F2C7-FD54-328F-6FB9-9E56916C85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634" y="318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64" name="Line 9">
                <a:extLst>
                  <a:ext uri="{FF2B5EF4-FFF2-40B4-BE49-F238E27FC236}">
                    <a16:creationId xmlns:a16="http://schemas.microsoft.com/office/drawing/2014/main" id="{3C14060A-88E1-8D46-E5FA-FD2C8CB865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08" y="318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65" name="Line 10">
                <a:extLst>
                  <a:ext uri="{FF2B5EF4-FFF2-40B4-BE49-F238E27FC236}">
                    <a16:creationId xmlns:a16="http://schemas.microsoft.com/office/drawing/2014/main" id="{53780FC7-89F9-1EDA-03DC-5D1C2317F8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9" y="318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66" name="Line 11">
                <a:extLst>
                  <a:ext uri="{FF2B5EF4-FFF2-40B4-BE49-F238E27FC236}">
                    <a16:creationId xmlns:a16="http://schemas.microsoft.com/office/drawing/2014/main" id="{B16FA33A-C962-16F2-B196-47703D93F3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70" y="318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67" name="Line 12">
                <a:extLst>
                  <a:ext uri="{FF2B5EF4-FFF2-40B4-BE49-F238E27FC236}">
                    <a16:creationId xmlns:a16="http://schemas.microsoft.com/office/drawing/2014/main" id="{74548C5E-3E20-5CDD-8C98-5B4FD84756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45" y="318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68" name="Rectangle 13">
                <a:extLst>
                  <a:ext uri="{FF2B5EF4-FFF2-40B4-BE49-F238E27FC236}">
                    <a16:creationId xmlns:a16="http://schemas.microsoft.com/office/drawing/2014/main" id="{E6EEE43C-B5DC-C3B6-A95F-B015757A59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630" y="3320"/>
                <a:ext cx="67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0</a:t>
                </a:r>
                <a:endParaRPr kumimoji="0" lang="ja-JP" altLang="ja-JP" sz="105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69" name="Rectangle 14">
                <a:extLst>
                  <a:ext uri="{FF2B5EF4-FFF2-40B4-BE49-F238E27FC236}">
                    <a16:creationId xmlns:a16="http://schemas.microsoft.com/office/drawing/2014/main" id="{E18176E3-E274-4FCF-DE85-A4DB9BF6B8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105" y="3320"/>
                <a:ext cx="67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2</a:t>
                </a:r>
                <a:endParaRPr kumimoji="0" lang="ja-JP" altLang="ja-JP" sz="105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70" name="Rectangle 15">
                <a:extLst>
                  <a:ext uri="{FF2B5EF4-FFF2-40B4-BE49-F238E27FC236}">
                    <a16:creationId xmlns:a16="http://schemas.microsoft.com/office/drawing/2014/main" id="{CD996E72-BB86-9DED-C9A0-AD15A4AE27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86" y="3320"/>
                <a:ext cx="67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4</a:t>
                </a:r>
                <a:endParaRPr kumimoji="0" lang="ja-JP" altLang="ja-JP" sz="105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71" name="Rectangle 16">
                <a:extLst>
                  <a:ext uri="{FF2B5EF4-FFF2-40B4-BE49-F238E27FC236}">
                    <a16:creationId xmlns:a16="http://schemas.microsoft.com/office/drawing/2014/main" id="{48FFA1BA-A585-266D-2487-818D4DECFC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60" y="3320"/>
                <a:ext cx="67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6</a:t>
                </a:r>
                <a:endParaRPr kumimoji="0" lang="ja-JP" altLang="ja-JP" sz="105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72" name="Rectangle 17">
                <a:extLst>
                  <a:ext uri="{FF2B5EF4-FFF2-40B4-BE49-F238E27FC236}">
                    <a16:creationId xmlns:a16="http://schemas.microsoft.com/office/drawing/2014/main" id="{3E4C3B0C-9F56-EE02-28B3-05ED9EE271D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41" y="3320"/>
                <a:ext cx="67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8</a:t>
                </a:r>
                <a:endParaRPr kumimoji="0" lang="ja-JP" altLang="ja-JP" sz="105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73" name="Rectangle 18">
                <a:extLst>
                  <a:ext uri="{FF2B5EF4-FFF2-40B4-BE49-F238E27FC236}">
                    <a16:creationId xmlns:a16="http://schemas.microsoft.com/office/drawing/2014/main" id="{E60C531B-3EF6-E72F-BECB-38B8E58B00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95" y="3320"/>
                <a:ext cx="134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10</a:t>
                </a:r>
                <a:endParaRPr kumimoji="0" lang="ja-JP" altLang="ja-JP" sz="105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74" name="Rectangle 19">
                <a:extLst>
                  <a:ext uri="{FF2B5EF4-FFF2-40B4-BE49-F238E27FC236}">
                    <a16:creationId xmlns:a16="http://schemas.microsoft.com/office/drawing/2014/main" id="{8E8256ED-10D9-4D69-931E-8179F384A58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70" y="3320"/>
                <a:ext cx="134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12</a:t>
                </a:r>
                <a:endParaRPr kumimoji="0" lang="ja-JP" altLang="ja-JP" sz="105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75" name="Line 20">
                <a:extLst>
                  <a:ext uri="{FF2B5EF4-FFF2-40B4-BE49-F238E27FC236}">
                    <a16:creationId xmlns:a16="http://schemas.microsoft.com/office/drawing/2014/main" id="{707C4376-1FBD-DBB0-2C26-C55BD51B3C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64" y="706"/>
                <a:ext cx="0" cy="238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76" name="Line 21">
                <a:extLst>
                  <a:ext uri="{FF2B5EF4-FFF2-40B4-BE49-F238E27FC236}">
                    <a16:creationId xmlns:a16="http://schemas.microsoft.com/office/drawing/2014/main" id="{9CFEA1F3-D2D4-3548-3BFA-BB05FC3EBF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1504" y="3092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77" name="Line 22">
                <a:extLst>
                  <a:ext uri="{FF2B5EF4-FFF2-40B4-BE49-F238E27FC236}">
                    <a16:creationId xmlns:a16="http://schemas.microsoft.com/office/drawing/2014/main" id="{E6FDFCCC-962A-225C-9D35-92441EC873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1504" y="261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78" name="Line 23">
                <a:extLst>
                  <a:ext uri="{FF2B5EF4-FFF2-40B4-BE49-F238E27FC236}">
                    <a16:creationId xmlns:a16="http://schemas.microsoft.com/office/drawing/2014/main" id="{35568BBF-83EC-806B-2878-1D6F1E096F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1504" y="2142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79" name="Line 24">
                <a:extLst>
                  <a:ext uri="{FF2B5EF4-FFF2-40B4-BE49-F238E27FC236}">
                    <a16:creationId xmlns:a16="http://schemas.microsoft.com/office/drawing/2014/main" id="{37A660C1-A90F-726E-F3B4-9366C4BA09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1504" y="1661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80" name="Line 25">
                <a:extLst>
                  <a:ext uri="{FF2B5EF4-FFF2-40B4-BE49-F238E27FC236}">
                    <a16:creationId xmlns:a16="http://schemas.microsoft.com/office/drawing/2014/main" id="{A1DCBBB2-7882-F593-7D4F-4D9BCD1319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1504" y="118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81" name="Line 26">
                <a:extLst>
                  <a:ext uri="{FF2B5EF4-FFF2-40B4-BE49-F238E27FC236}">
                    <a16:creationId xmlns:a16="http://schemas.microsoft.com/office/drawing/2014/main" id="{26310A5F-B3CB-36A4-D003-002E9DE52F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1504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82" name="Rectangle 27">
                <a:extLst>
                  <a:ext uri="{FF2B5EF4-FFF2-40B4-BE49-F238E27FC236}">
                    <a16:creationId xmlns:a16="http://schemas.microsoft.com/office/drawing/2014/main" id="{44B1DC2C-71F1-D0CA-2292-C2BA714EE3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70" y="3056"/>
                <a:ext cx="166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0.0</a:t>
                </a:r>
                <a:endParaRPr kumimoji="0" lang="ja-JP" altLang="ja-JP" sz="105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83" name="Rectangle 28">
                <a:extLst>
                  <a:ext uri="{FF2B5EF4-FFF2-40B4-BE49-F238E27FC236}">
                    <a16:creationId xmlns:a16="http://schemas.microsoft.com/office/drawing/2014/main" id="{AF43D1AE-7896-03C4-2AC1-48CFB543B2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70" y="2581"/>
                <a:ext cx="166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0.2</a:t>
                </a:r>
                <a:endParaRPr kumimoji="0" lang="ja-JP" altLang="ja-JP" sz="105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84" name="Rectangle 29">
                <a:extLst>
                  <a:ext uri="{FF2B5EF4-FFF2-40B4-BE49-F238E27FC236}">
                    <a16:creationId xmlns:a16="http://schemas.microsoft.com/office/drawing/2014/main" id="{2A0B2925-6E4B-CB54-A724-22AF1B9CE7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70" y="2100"/>
                <a:ext cx="166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0.4</a:t>
                </a:r>
                <a:endParaRPr kumimoji="0" lang="ja-JP" altLang="ja-JP" sz="105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85" name="Rectangle 30">
                <a:extLst>
                  <a:ext uri="{FF2B5EF4-FFF2-40B4-BE49-F238E27FC236}">
                    <a16:creationId xmlns:a16="http://schemas.microsoft.com/office/drawing/2014/main" id="{9F806297-A467-2A57-519A-8AB51CA25F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70" y="1625"/>
                <a:ext cx="166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0.6</a:t>
                </a:r>
                <a:endParaRPr kumimoji="0" lang="ja-JP" altLang="ja-JP" sz="105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86" name="Rectangle 31">
                <a:extLst>
                  <a:ext uri="{FF2B5EF4-FFF2-40B4-BE49-F238E27FC236}">
                    <a16:creationId xmlns:a16="http://schemas.microsoft.com/office/drawing/2014/main" id="{CA72B944-5AC3-F067-C449-D3266CBD33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70" y="1145"/>
                <a:ext cx="166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0.8</a:t>
                </a:r>
                <a:endParaRPr kumimoji="0" lang="ja-JP" altLang="ja-JP" sz="105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87" name="Rectangle 32">
                <a:extLst>
                  <a:ext uri="{FF2B5EF4-FFF2-40B4-BE49-F238E27FC236}">
                    <a16:creationId xmlns:a16="http://schemas.microsoft.com/office/drawing/2014/main" id="{5E47C6ED-CA64-2246-9204-D8EA48663D2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70" y="670"/>
                <a:ext cx="166" cy="1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ja-JP" altLang="ja-JP" sz="1050" b="0" i="0" u="none" strike="noStrike" cap="none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cs typeface="Arial" panose="020B0604020202020204" pitchFamily="34" charset="0"/>
                  </a:rPr>
                  <a:t>1.0</a:t>
                </a:r>
                <a:endParaRPr kumimoji="0" lang="ja-JP" altLang="ja-JP" sz="105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cs typeface="Arial" panose="020B0604020202020204" pitchFamily="34" charset="0"/>
                </a:endParaRPr>
              </a:p>
            </p:txBody>
          </p:sp>
          <p:sp>
            <p:nvSpPr>
              <p:cNvPr id="5288" name="Freeform 33">
                <a:extLst>
                  <a:ext uri="{FF2B5EF4-FFF2-40B4-BE49-F238E27FC236}">
                    <a16:creationId xmlns:a16="http://schemas.microsoft.com/office/drawing/2014/main" id="{81F66ADC-CA3A-2082-D0DD-6174E8B6366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4" y="610"/>
                <a:ext cx="3095" cy="2578"/>
              </a:xfrm>
              <a:custGeom>
                <a:avLst/>
                <a:gdLst>
                  <a:gd name="T0" fmla="*/ 0 w 515"/>
                  <a:gd name="T1" fmla="*/ 0 h 429"/>
                  <a:gd name="T2" fmla="*/ 0 w 515"/>
                  <a:gd name="T3" fmla="*/ 429 h 429"/>
                  <a:gd name="T4" fmla="*/ 515 w 515"/>
                  <a:gd name="T5" fmla="*/ 429 h 4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15" h="429">
                    <a:moveTo>
                      <a:pt x="0" y="0"/>
                    </a:moveTo>
                    <a:lnTo>
                      <a:pt x="0" y="429"/>
                    </a:lnTo>
                    <a:lnTo>
                      <a:pt x="515" y="429"/>
                    </a:lnTo>
                  </a:path>
                </a:pathLst>
              </a:cu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89" name="Freeform 36">
                <a:extLst>
                  <a:ext uri="{FF2B5EF4-FFF2-40B4-BE49-F238E27FC236}">
                    <a16:creationId xmlns:a16="http://schemas.microsoft.com/office/drawing/2014/main" id="{44D5AF1A-46A5-536E-E173-28AFBADE56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78" y="706"/>
                <a:ext cx="2867" cy="643"/>
              </a:xfrm>
              <a:custGeom>
                <a:avLst/>
                <a:gdLst>
                  <a:gd name="T0" fmla="*/ 0 w 477"/>
                  <a:gd name="T1" fmla="*/ 0 h 107"/>
                  <a:gd name="T2" fmla="*/ 9 w 477"/>
                  <a:gd name="T3" fmla="*/ 0 h 107"/>
                  <a:gd name="T4" fmla="*/ 9 w 477"/>
                  <a:gd name="T5" fmla="*/ 5 h 107"/>
                  <a:gd name="T6" fmla="*/ 20 w 477"/>
                  <a:gd name="T7" fmla="*/ 5 h 107"/>
                  <a:gd name="T8" fmla="*/ 20 w 477"/>
                  <a:gd name="T9" fmla="*/ 10 h 107"/>
                  <a:gd name="T10" fmla="*/ 48 w 477"/>
                  <a:gd name="T11" fmla="*/ 10 h 107"/>
                  <a:gd name="T12" fmla="*/ 48 w 477"/>
                  <a:gd name="T13" fmla="*/ 15 h 107"/>
                  <a:gd name="T14" fmla="*/ 57 w 477"/>
                  <a:gd name="T15" fmla="*/ 15 h 107"/>
                  <a:gd name="T16" fmla="*/ 57 w 477"/>
                  <a:gd name="T17" fmla="*/ 21 h 107"/>
                  <a:gd name="T18" fmla="*/ 72 w 477"/>
                  <a:gd name="T19" fmla="*/ 21 h 107"/>
                  <a:gd name="T20" fmla="*/ 72 w 477"/>
                  <a:gd name="T21" fmla="*/ 27 h 107"/>
                  <a:gd name="T22" fmla="*/ 87 w 477"/>
                  <a:gd name="T23" fmla="*/ 27 h 107"/>
                  <a:gd name="T24" fmla="*/ 87 w 477"/>
                  <a:gd name="T25" fmla="*/ 33 h 107"/>
                  <a:gd name="T26" fmla="*/ 143 w 477"/>
                  <a:gd name="T27" fmla="*/ 33 h 107"/>
                  <a:gd name="T28" fmla="*/ 143 w 477"/>
                  <a:gd name="T29" fmla="*/ 40 h 107"/>
                  <a:gd name="T30" fmla="*/ 161 w 477"/>
                  <a:gd name="T31" fmla="*/ 40 h 107"/>
                  <a:gd name="T32" fmla="*/ 161 w 477"/>
                  <a:gd name="T33" fmla="*/ 47 h 107"/>
                  <a:gd name="T34" fmla="*/ 192 w 477"/>
                  <a:gd name="T35" fmla="*/ 47 h 107"/>
                  <a:gd name="T36" fmla="*/ 192 w 477"/>
                  <a:gd name="T37" fmla="*/ 55 h 107"/>
                  <a:gd name="T38" fmla="*/ 220 w 477"/>
                  <a:gd name="T39" fmla="*/ 55 h 107"/>
                  <a:gd name="T40" fmla="*/ 220 w 477"/>
                  <a:gd name="T41" fmla="*/ 64 h 107"/>
                  <a:gd name="T42" fmla="*/ 221 w 477"/>
                  <a:gd name="T43" fmla="*/ 64 h 107"/>
                  <a:gd name="T44" fmla="*/ 221 w 477"/>
                  <a:gd name="T45" fmla="*/ 74 h 107"/>
                  <a:gd name="T46" fmla="*/ 269 w 477"/>
                  <a:gd name="T47" fmla="*/ 74 h 107"/>
                  <a:gd name="T48" fmla="*/ 269 w 477"/>
                  <a:gd name="T49" fmla="*/ 88 h 107"/>
                  <a:gd name="T50" fmla="*/ 308 w 477"/>
                  <a:gd name="T51" fmla="*/ 88 h 107"/>
                  <a:gd name="T52" fmla="*/ 308 w 477"/>
                  <a:gd name="T53" fmla="*/ 107 h 107"/>
                  <a:gd name="T54" fmla="*/ 477 w 477"/>
                  <a:gd name="T55" fmla="*/ 107 h 1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477" h="107">
                    <a:moveTo>
                      <a:pt x="0" y="0"/>
                    </a:moveTo>
                    <a:lnTo>
                      <a:pt x="9" y="0"/>
                    </a:lnTo>
                    <a:lnTo>
                      <a:pt x="9" y="5"/>
                    </a:lnTo>
                    <a:lnTo>
                      <a:pt x="20" y="5"/>
                    </a:lnTo>
                    <a:lnTo>
                      <a:pt x="20" y="10"/>
                    </a:lnTo>
                    <a:lnTo>
                      <a:pt x="48" y="10"/>
                    </a:lnTo>
                    <a:lnTo>
                      <a:pt x="48" y="15"/>
                    </a:lnTo>
                    <a:lnTo>
                      <a:pt x="57" y="15"/>
                    </a:lnTo>
                    <a:lnTo>
                      <a:pt x="57" y="21"/>
                    </a:lnTo>
                    <a:lnTo>
                      <a:pt x="72" y="21"/>
                    </a:lnTo>
                    <a:lnTo>
                      <a:pt x="72" y="27"/>
                    </a:lnTo>
                    <a:lnTo>
                      <a:pt x="87" y="27"/>
                    </a:lnTo>
                    <a:lnTo>
                      <a:pt x="87" y="33"/>
                    </a:lnTo>
                    <a:lnTo>
                      <a:pt x="143" y="33"/>
                    </a:lnTo>
                    <a:lnTo>
                      <a:pt x="143" y="40"/>
                    </a:lnTo>
                    <a:lnTo>
                      <a:pt x="161" y="40"/>
                    </a:lnTo>
                    <a:lnTo>
                      <a:pt x="161" y="47"/>
                    </a:lnTo>
                    <a:lnTo>
                      <a:pt x="192" y="47"/>
                    </a:lnTo>
                    <a:lnTo>
                      <a:pt x="192" y="55"/>
                    </a:lnTo>
                    <a:lnTo>
                      <a:pt x="220" y="55"/>
                    </a:lnTo>
                    <a:lnTo>
                      <a:pt x="220" y="64"/>
                    </a:lnTo>
                    <a:lnTo>
                      <a:pt x="221" y="64"/>
                    </a:lnTo>
                    <a:lnTo>
                      <a:pt x="221" y="74"/>
                    </a:lnTo>
                    <a:lnTo>
                      <a:pt x="269" y="74"/>
                    </a:lnTo>
                    <a:lnTo>
                      <a:pt x="269" y="88"/>
                    </a:lnTo>
                    <a:lnTo>
                      <a:pt x="308" y="88"/>
                    </a:lnTo>
                    <a:lnTo>
                      <a:pt x="308" y="107"/>
                    </a:lnTo>
                    <a:lnTo>
                      <a:pt x="477" y="107"/>
                    </a:lnTo>
                  </a:path>
                </a:pathLst>
              </a:cu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90" name="Line 37">
                <a:extLst>
                  <a:ext uri="{FF2B5EF4-FFF2-40B4-BE49-F238E27FC236}">
                    <a16:creationId xmlns:a16="http://schemas.microsoft.com/office/drawing/2014/main" id="{C8690A99-8875-D1D6-2618-55F3A0AB04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690" y="706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91" name="Line 38">
                <a:extLst>
                  <a:ext uri="{FF2B5EF4-FFF2-40B4-BE49-F238E27FC236}">
                    <a16:creationId xmlns:a16="http://schemas.microsoft.com/office/drawing/2014/main" id="{39795020-DE27-C86B-D5E0-F8F1B3EA69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20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92" name="Line 39">
                <a:extLst>
                  <a:ext uri="{FF2B5EF4-FFF2-40B4-BE49-F238E27FC236}">
                    <a16:creationId xmlns:a16="http://schemas.microsoft.com/office/drawing/2014/main" id="{DC5D2F5E-0169-B24A-FFF3-28CF1E9B82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8" y="73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93" name="Line 40">
                <a:extLst>
                  <a:ext uri="{FF2B5EF4-FFF2-40B4-BE49-F238E27FC236}">
                    <a16:creationId xmlns:a16="http://schemas.microsoft.com/office/drawing/2014/main" id="{CD2BCE34-CD62-2C49-5104-5BE6C7E2E0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38" y="7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94" name="Line 41">
                <a:extLst>
                  <a:ext uri="{FF2B5EF4-FFF2-40B4-BE49-F238E27FC236}">
                    <a16:creationId xmlns:a16="http://schemas.microsoft.com/office/drawing/2014/main" id="{D4BCCCC0-F738-E817-82FF-B824937425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20" y="736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95" name="Line 42">
                <a:extLst>
                  <a:ext uri="{FF2B5EF4-FFF2-40B4-BE49-F238E27FC236}">
                    <a16:creationId xmlns:a16="http://schemas.microsoft.com/office/drawing/2014/main" id="{C09C5E3B-36C0-5D55-6735-DEAC14C6CA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56" y="7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96" name="Line 43">
                <a:extLst>
                  <a:ext uri="{FF2B5EF4-FFF2-40B4-BE49-F238E27FC236}">
                    <a16:creationId xmlns:a16="http://schemas.microsoft.com/office/drawing/2014/main" id="{5AA27F63-55AD-646A-97C3-7BCB92407D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6" y="73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97" name="Line 44">
                <a:extLst>
                  <a:ext uri="{FF2B5EF4-FFF2-40B4-BE49-F238E27FC236}">
                    <a16:creationId xmlns:a16="http://schemas.microsoft.com/office/drawing/2014/main" id="{FB350BD5-F0BA-2204-8F1C-9E00D5847B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86" y="7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98" name="Line 45">
                <a:extLst>
                  <a:ext uri="{FF2B5EF4-FFF2-40B4-BE49-F238E27FC236}">
                    <a16:creationId xmlns:a16="http://schemas.microsoft.com/office/drawing/2014/main" id="{ED49C2D9-F874-9FB1-5080-8CD23704C6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62" y="73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99" name="Line 46">
                <a:extLst>
                  <a:ext uri="{FF2B5EF4-FFF2-40B4-BE49-F238E27FC236}">
                    <a16:creationId xmlns:a16="http://schemas.microsoft.com/office/drawing/2014/main" id="{A1E780B6-F764-11ED-7A81-40A283821C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92" y="7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00" name="Line 47">
                <a:extLst>
                  <a:ext uri="{FF2B5EF4-FFF2-40B4-BE49-F238E27FC236}">
                    <a16:creationId xmlns:a16="http://schemas.microsoft.com/office/drawing/2014/main" id="{9BA35126-3698-A50B-3F11-51E929EEED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74" y="76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01" name="Line 48">
                <a:extLst>
                  <a:ext uri="{FF2B5EF4-FFF2-40B4-BE49-F238E27FC236}">
                    <a16:creationId xmlns:a16="http://schemas.microsoft.com/office/drawing/2014/main" id="{437C94DF-57C1-E626-7908-E18392B931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04" y="73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02" name="Line 49">
                <a:extLst>
                  <a:ext uri="{FF2B5EF4-FFF2-40B4-BE49-F238E27FC236}">
                    <a16:creationId xmlns:a16="http://schemas.microsoft.com/office/drawing/2014/main" id="{2FD02535-3762-06FA-E798-4CE6DF7EEF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80" y="76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03" name="Line 50">
                <a:extLst>
                  <a:ext uri="{FF2B5EF4-FFF2-40B4-BE49-F238E27FC236}">
                    <a16:creationId xmlns:a16="http://schemas.microsoft.com/office/drawing/2014/main" id="{42B97337-EB68-03A3-20DF-BBC4AF0F59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10" y="73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04" name="Line 51">
                <a:extLst>
                  <a:ext uri="{FF2B5EF4-FFF2-40B4-BE49-F238E27FC236}">
                    <a16:creationId xmlns:a16="http://schemas.microsoft.com/office/drawing/2014/main" id="{158334F4-8BCB-91CA-1F3B-482E79E106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98" y="76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05" name="Line 52">
                <a:extLst>
                  <a:ext uri="{FF2B5EF4-FFF2-40B4-BE49-F238E27FC236}">
                    <a16:creationId xmlns:a16="http://schemas.microsoft.com/office/drawing/2014/main" id="{BD16C5D8-1DB1-F687-5EBE-EAA5B1827E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29" y="73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06" name="Line 53">
                <a:extLst>
                  <a:ext uri="{FF2B5EF4-FFF2-40B4-BE49-F238E27FC236}">
                    <a16:creationId xmlns:a16="http://schemas.microsoft.com/office/drawing/2014/main" id="{F58E166E-FFC4-2227-32D7-C75D78C005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98" y="76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07" name="Line 54">
                <a:extLst>
                  <a:ext uri="{FF2B5EF4-FFF2-40B4-BE49-F238E27FC236}">
                    <a16:creationId xmlns:a16="http://schemas.microsoft.com/office/drawing/2014/main" id="{D5A75403-B3CC-9020-E73D-9F0CD82159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29" y="73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08" name="Line 55">
                <a:extLst>
                  <a:ext uri="{FF2B5EF4-FFF2-40B4-BE49-F238E27FC236}">
                    <a16:creationId xmlns:a16="http://schemas.microsoft.com/office/drawing/2014/main" id="{89621C64-72EE-6406-9607-C1466A697C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04" y="76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09" name="Line 56">
                <a:extLst>
                  <a:ext uri="{FF2B5EF4-FFF2-40B4-BE49-F238E27FC236}">
                    <a16:creationId xmlns:a16="http://schemas.microsoft.com/office/drawing/2014/main" id="{EE57997D-C616-2970-ACC8-99D4CDD6A4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35" y="73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10" name="Line 57">
                <a:extLst>
                  <a:ext uri="{FF2B5EF4-FFF2-40B4-BE49-F238E27FC236}">
                    <a16:creationId xmlns:a16="http://schemas.microsoft.com/office/drawing/2014/main" id="{932FF72D-A2C9-56E0-AC08-2F2D0E0E6B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10" y="76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11" name="Line 58">
                <a:extLst>
                  <a:ext uri="{FF2B5EF4-FFF2-40B4-BE49-F238E27FC236}">
                    <a16:creationId xmlns:a16="http://schemas.microsoft.com/office/drawing/2014/main" id="{84F3EB40-7DE0-4E64-5A0F-0747F61BCE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41" y="73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12" name="Line 59">
                <a:extLst>
                  <a:ext uri="{FF2B5EF4-FFF2-40B4-BE49-F238E27FC236}">
                    <a16:creationId xmlns:a16="http://schemas.microsoft.com/office/drawing/2014/main" id="{97967A98-B970-8011-CE6E-7E3A857E2E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10" y="76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13" name="Line 60">
                <a:extLst>
                  <a:ext uri="{FF2B5EF4-FFF2-40B4-BE49-F238E27FC236}">
                    <a16:creationId xmlns:a16="http://schemas.microsoft.com/office/drawing/2014/main" id="{8B1456D4-F923-C45D-B904-A0967257EF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41" y="73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14" name="Line 61">
                <a:extLst>
                  <a:ext uri="{FF2B5EF4-FFF2-40B4-BE49-F238E27FC236}">
                    <a16:creationId xmlns:a16="http://schemas.microsoft.com/office/drawing/2014/main" id="{AB7B0BD7-208A-C964-7F91-1B46919093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43" y="796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15" name="Line 62">
                <a:extLst>
                  <a:ext uri="{FF2B5EF4-FFF2-40B4-BE49-F238E27FC236}">
                    <a16:creationId xmlns:a16="http://schemas.microsoft.com/office/drawing/2014/main" id="{76EF3A7F-B8B3-710C-6A62-6AED36DE2E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973" y="766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16" name="Line 63">
                <a:extLst>
                  <a:ext uri="{FF2B5EF4-FFF2-40B4-BE49-F238E27FC236}">
                    <a16:creationId xmlns:a16="http://schemas.microsoft.com/office/drawing/2014/main" id="{5CD7E134-8A5F-75C3-D59A-1288C73850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85" y="79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17" name="Line 64">
                <a:extLst>
                  <a:ext uri="{FF2B5EF4-FFF2-40B4-BE49-F238E27FC236}">
                    <a16:creationId xmlns:a16="http://schemas.microsoft.com/office/drawing/2014/main" id="{35563891-5C7C-2FB9-4F3B-B00C5E3042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015" y="766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18" name="Line 65">
                <a:extLst>
                  <a:ext uri="{FF2B5EF4-FFF2-40B4-BE49-F238E27FC236}">
                    <a16:creationId xmlns:a16="http://schemas.microsoft.com/office/drawing/2014/main" id="{73CC28CD-C515-08C8-DE64-71995B66D8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33" y="832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19" name="Line 66">
                <a:extLst>
                  <a:ext uri="{FF2B5EF4-FFF2-40B4-BE49-F238E27FC236}">
                    <a16:creationId xmlns:a16="http://schemas.microsoft.com/office/drawing/2014/main" id="{8AC38211-C032-520B-4F7C-F0C4EA3BA2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063" y="802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20" name="Line 67">
                <a:extLst>
                  <a:ext uri="{FF2B5EF4-FFF2-40B4-BE49-F238E27FC236}">
                    <a16:creationId xmlns:a16="http://schemas.microsoft.com/office/drawing/2014/main" id="{2BE7937C-0B17-EEFD-4001-98E744ED70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51" y="832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21" name="Line 68">
                <a:extLst>
                  <a:ext uri="{FF2B5EF4-FFF2-40B4-BE49-F238E27FC236}">
                    <a16:creationId xmlns:a16="http://schemas.microsoft.com/office/drawing/2014/main" id="{94653471-CA67-97F3-6408-9A7AA8F41B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081" y="802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22" name="Line 69">
                <a:extLst>
                  <a:ext uri="{FF2B5EF4-FFF2-40B4-BE49-F238E27FC236}">
                    <a16:creationId xmlns:a16="http://schemas.microsoft.com/office/drawing/2014/main" id="{6AA76C23-F7E9-3A32-F104-34665C3B7C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57" y="832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23" name="Line 70">
                <a:extLst>
                  <a:ext uri="{FF2B5EF4-FFF2-40B4-BE49-F238E27FC236}">
                    <a16:creationId xmlns:a16="http://schemas.microsoft.com/office/drawing/2014/main" id="{920E94D5-316D-411B-F313-D4523506F2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093" y="802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24" name="Line 71">
                <a:extLst>
                  <a:ext uri="{FF2B5EF4-FFF2-40B4-BE49-F238E27FC236}">
                    <a16:creationId xmlns:a16="http://schemas.microsoft.com/office/drawing/2014/main" id="{B6365DE3-C870-C22C-A47C-A4961BA9A6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111" y="868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25" name="Line 72">
                <a:extLst>
                  <a:ext uri="{FF2B5EF4-FFF2-40B4-BE49-F238E27FC236}">
                    <a16:creationId xmlns:a16="http://schemas.microsoft.com/office/drawing/2014/main" id="{B824C382-2767-A7A7-8808-63E505E1F8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141" y="83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26" name="Line 73">
                <a:extLst>
                  <a:ext uri="{FF2B5EF4-FFF2-40B4-BE49-F238E27FC236}">
                    <a16:creationId xmlns:a16="http://schemas.microsoft.com/office/drawing/2014/main" id="{FE76B74C-02A4-8FA4-474D-B6952BFF65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177" y="904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27" name="Line 74">
                <a:extLst>
                  <a:ext uri="{FF2B5EF4-FFF2-40B4-BE49-F238E27FC236}">
                    <a16:creationId xmlns:a16="http://schemas.microsoft.com/office/drawing/2014/main" id="{FDBA2CDE-43E7-3F41-115C-0ABBC21295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207" y="87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28" name="Line 75">
                <a:extLst>
                  <a:ext uri="{FF2B5EF4-FFF2-40B4-BE49-F238E27FC236}">
                    <a16:creationId xmlns:a16="http://schemas.microsoft.com/office/drawing/2014/main" id="{40A61E23-5CDB-C6DD-A21B-4F532D578F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01" y="904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29" name="Line 76">
                <a:extLst>
                  <a:ext uri="{FF2B5EF4-FFF2-40B4-BE49-F238E27FC236}">
                    <a16:creationId xmlns:a16="http://schemas.microsoft.com/office/drawing/2014/main" id="{C8FAF94A-3E3E-366B-2356-66E9F4312C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231" y="87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30" name="Line 77">
                <a:extLst>
                  <a:ext uri="{FF2B5EF4-FFF2-40B4-BE49-F238E27FC236}">
                    <a16:creationId xmlns:a16="http://schemas.microsoft.com/office/drawing/2014/main" id="{30BDFDA0-F163-340D-E706-7174F64EBC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97" y="904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31" name="Line 78">
                <a:extLst>
                  <a:ext uri="{FF2B5EF4-FFF2-40B4-BE49-F238E27FC236}">
                    <a16:creationId xmlns:a16="http://schemas.microsoft.com/office/drawing/2014/main" id="{611B0794-0BE5-3836-3CAA-499886153B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327" y="87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32" name="Line 79">
                <a:extLst>
                  <a:ext uri="{FF2B5EF4-FFF2-40B4-BE49-F238E27FC236}">
                    <a16:creationId xmlns:a16="http://schemas.microsoft.com/office/drawing/2014/main" id="{1881D336-B71B-4DD6-37C9-3410A746E9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345" y="904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33" name="Line 80">
                <a:extLst>
                  <a:ext uri="{FF2B5EF4-FFF2-40B4-BE49-F238E27FC236}">
                    <a16:creationId xmlns:a16="http://schemas.microsoft.com/office/drawing/2014/main" id="{BA8C7976-A107-2C69-40EC-7621A96E2A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375" y="87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34" name="Line 81">
                <a:extLst>
                  <a:ext uri="{FF2B5EF4-FFF2-40B4-BE49-F238E27FC236}">
                    <a16:creationId xmlns:a16="http://schemas.microsoft.com/office/drawing/2014/main" id="{5C3564AE-D2BF-FF4C-7FBE-18C98F9A9F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11" y="904"/>
                <a:ext cx="67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35" name="Line 82">
                <a:extLst>
                  <a:ext uri="{FF2B5EF4-FFF2-40B4-BE49-F238E27FC236}">
                    <a16:creationId xmlns:a16="http://schemas.microsoft.com/office/drawing/2014/main" id="{BC065077-271D-3C06-DB86-62F936E640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41" y="87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36" name="Line 83">
                <a:extLst>
                  <a:ext uri="{FF2B5EF4-FFF2-40B4-BE49-F238E27FC236}">
                    <a16:creationId xmlns:a16="http://schemas.microsoft.com/office/drawing/2014/main" id="{6A60F0A5-7D9E-CE16-5F49-FF5500CBB8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08" y="94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37" name="Line 84">
                <a:extLst>
                  <a:ext uri="{FF2B5EF4-FFF2-40B4-BE49-F238E27FC236}">
                    <a16:creationId xmlns:a16="http://schemas.microsoft.com/office/drawing/2014/main" id="{2640D3DA-EEAD-7494-6107-044F9552A3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91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38" name="Line 85">
                <a:extLst>
                  <a:ext uri="{FF2B5EF4-FFF2-40B4-BE49-F238E27FC236}">
                    <a16:creationId xmlns:a16="http://schemas.microsoft.com/office/drawing/2014/main" id="{4571AB87-22F6-D869-BBD2-A020866FEE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62" y="94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39" name="Line 86">
                <a:extLst>
                  <a:ext uri="{FF2B5EF4-FFF2-40B4-BE49-F238E27FC236}">
                    <a16:creationId xmlns:a16="http://schemas.microsoft.com/office/drawing/2014/main" id="{A977FFCB-9397-7D8E-75F7-AB92DB1154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92" y="91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40" name="Line 87">
                <a:extLst>
                  <a:ext uri="{FF2B5EF4-FFF2-40B4-BE49-F238E27FC236}">
                    <a16:creationId xmlns:a16="http://schemas.microsoft.com/office/drawing/2014/main" id="{9CABD8BE-E763-367B-8B68-CAE1E4B2F5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622" y="988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41" name="Line 88">
                <a:extLst>
                  <a:ext uri="{FF2B5EF4-FFF2-40B4-BE49-F238E27FC236}">
                    <a16:creationId xmlns:a16="http://schemas.microsoft.com/office/drawing/2014/main" id="{3688B16D-7CF3-17AA-8D78-FD8F0B9E3A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652" y="95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42" name="Line 89">
                <a:extLst>
                  <a:ext uri="{FF2B5EF4-FFF2-40B4-BE49-F238E27FC236}">
                    <a16:creationId xmlns:a16="http://schemas.microsoft.com/office/drawing/2014/main" id="{CC8494F2-7A33-DCA6-209C-0733FAEC02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658" y="988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43" name="Line 90">
                <a:extLst>
                  <a:ext uri="{FF2B5EF4-FFF2-40B4-BE49-F238E27FC236}">
                    <a16:creationId xmlns:a16="http://schemas.microsoft.com/office/drawing/2014/main" id="{BF8D915F-B849-85F5-007C-237E0E12C8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688" y="95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44" name="Line 91">
                <a:extLst>
                  <a:ext uri="{FF2B5EF4-FFF2-40B4-BE49-F238E27FC236}">
                    <a16:creationId xmlns:a16="http://schemas.microsoft.com/office/drawing/2014/main" id="{C4E3CA22-383A-438A-3D95-F5A0983840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06" y="988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45" name="Line 92">
                <a:extLst>
                  <a:ext uri="{FF2B5EF4-FFF2-40B4-BE49-F238E27FC236}">
                    <a16:creationId xmlns:a16="http://schemas.microsoft.com/office/drawing/2014/main" id="{A90931BA-2C87-0D22-AF50-4969138778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36" y="95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46" name="Line 93">
                <a:extLst>
                  <a:ext uri="{FF2B5EF4-FFF2-40B4-BE49-F238E27FC236}">
                    <a16:creationId xmlns:a16="http://schemas.microsoft.com/office/drawing/2014/main" id="{CB2AC539-BD28-6F9F-8263-851D6C58C5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18" y="988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47" name="Line 94">
                <a:extLst>
                  <a:ext uri="{FF2B5EF4-FFF2-40B4-BE49-F238E27FC236}">
                    <a16:creationId xmlns:a16="http://schemas.microsoft.com/office/drawing/2014/main" id="{18610110-5633-DC0F-92D5-449B0DD06C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48" y="95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48" name="Line 95">
                <a:extLst>
                  <a:ext uri="{FF2B5EF4-FFF2-40B4-BE49-F238E27FC236}">
                    <a16:creationId xmlns:a16="http://schemas.microsoft.com/office/drawing/2014/main" id="{3E7EF3D2-22DC-F845-2A5F-7BE47D1D9E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72" y="988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49" name="Line 96">
                <a:extLst>
                  <a:ext uri="{FF2B5EF4-FFF2-40B4-BE49-F238E27FC236}">
                    <a16:creationId xmlns:a16="http://schemas.microsoft.com/office/drawing/2014/main" id="{2CC5D02B-07CC-59A8-E39A-E9A539EBCC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02" y="95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50" name="Line 97">
                <a:extLst>
                  <a:ext uri="{FF2B5EF4-FFF2-40B4-BE49-F238E27FC236}">
                    <a16:creationId xmlns:a16="http://schemas.microsoft.com/office/drawing/2014/main" id="{9E8AA1AB-7EB3-163F-0D42-B7178C7C3B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96" y="988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51" name="Line 98">
                <a:extLst>
                  <a:ext uri="{FF2B5EF4-FFF2-40B4-BE49-F238E27FC236}">
                    <a16:creationId xmlns:a16="http://schemas.microsoft.com/office/drawing/2014/main" id="{3888A0E9-F820-3FDF-E96F-CE6CF9F898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26" y="95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52" name="Line 99">
                <a:extLst>
                  <a:ext uri="{FF2B5EF4-FFF2-40B4-BE49-F238E27FC236}">
                    <a16:creationId xmlns:a16="http://schemas.microsoft.com/office/drawing/2014/main" id="{2637EE1E-87CC-2A56-82C2-B6E2C8CE33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44" y="103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53" name="Line 100">
                <a:extLst>
                  <a:ext uri="{FF2B5EF4-FFF2-40B4-BE49-F238E27FC236}">
                    <a16:creationId xmlns:a16="http://schemas.microsoft.com/office/drawing/2014/main" id="{E4E7A3D9-FB34-B6DE-B018-9929A29BB8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74" y="10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54" name="Line 101">
                <a:extLst>
                  <a:ext uri="{FF2B5EF4-FFF2-40B4-BE49-F238E27FC236}">
                    <a16:creationId xmlns:a16="http://schemas.microsoft.com/office/drawing/2014/main" id="{0ABD16CE-72AD-2C23-5980-ED07FE368E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62" y="103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55" name="Line 102">
                <a:extLst>
                  <a:ext uri="{FF2B5EF4-FFF2-40B4-BE49-F238E27FC236}">
                    <a16:creationId xmlns:a16="http://schemas.microsoft.com/office/drawing/2014/main" id="{83AA9173-506B-0713-AD8B-34273A133B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92" y="10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56" name="Line 103">
                <a:extLst>
                  <a:ext uri="{FF2B5EF4-FFF2-40B4-BE49-F238E27FC236}">
                    <a16:creationId xmlns:a16="http://schemas.microsoft.com/office/drawing/2014/main" id="{AADB3381-EC05-FCE5-F1F0-0C28FB4F83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86" y="103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57" name="Line 104">
                <a:extLst>
                  <a:ext uri="{FF2B5EF4-FFF2-40B4-BE49-F238E27FC236}">
                    <a16:creationId xmlns:a16="http://schemas.microsoft.com/office/drawing/2014/main" id="{171E3C27-0A23-A1B6-9AAC-0F900D2812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916" y="10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58" name="Line 105">
                <a:extLst>
                  <a:ext uri="{FF2B5EF4-FFF2-40B4-BE49-F238E27FC236}">
                    <a16:creationId xmlns:a16="http://schemas.microsoft.com/office/drawing/2014/main" id="{058B0207-C62E-94C6-09B2-2F01B10E69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92" y="1036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59" name="Line 106">
                <a:extLst>
                  <a:ext uri="{FF2B5EF4-FFF2-40B4-BE49-F238E27FC236}">
                    <a16:creationId xmlns:a16="http://schemas.microsoft.com/office/drawing/2014/main" id="{BFBE2A8F-0E45-12CF-0E27-16DFCD9F13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922" y="10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60" name="Line 107">
                <a:extLst>
                  <a:ext uri="{FF2B5EF4-FFF2-40B4-BE49-F238E27FC236}">
                    <a16:creationId xmlns:a16="http://schemas.microsoft.com/office/drawing/2014/main" id="{AC0D24E1-FF88-8159-FEF7-C9B26B795F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98" y="103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61" name="Line 108">
                <a:extLst>
                  <a:ext uri="{FF2B5EF4-FFF2-40B4-BE49-F238E27FC236}">
                    <a16:creationId xmlns:a16="http://schemas.microsoft.com/office/drawing/2014/main" id="{AB42CFB2-17C2-BC12-DD07-EA8F0C20E9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928" y="10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62" name="Line 109">
                <a:extLst>
                  <a:ext uri="{FF2B5EF4-FFF2-40B4-BE49-F238E27FC236}">
                    <a16:creationId xmlns:a16="http://schemas.microsoft.com/office/drawing/2014/main" id="{06AE699D-984C-6560-CADC-7A96FEEA53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103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63" name="Line 110">
                <a:extLst>
                  <a:ext uri="{FF2B5EF4-FFF2-40B4-BE49-F238E27FC236}">
                    <a16:creationId xmlns:a16="http://schemas.microsoft.com/office/drawing/2014/main" id="{9447A5F7-9EE6-CCA0-1D4F-1D2E7B87F8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982" y="10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64" name="Line 111">
                <a:extLst>
                  <a:ext uri="{FF2B5EF4-FFF2-40B4-BE49-F238E27FC236}">
                    <a16:creationId xmlns:a16="http://schemas.microsoft.com/office/drawing/2014/main" id="{3054762B-3CE1-5600-0540-F52F6D69BF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76" y="1151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65" name="Line 112">
                <a:extLst>
                  <a:ext uri="{FF2B5EF4-FFF2-40B4-BE49-F238E27FC236}">
                    <a16:creationId xmlns:a16="http://schemas.microsoft.com/office/drawing/2014/main" id="{19A705EC-0B92-7BA3-1E98-F31304041B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06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66" name="Line 113">
                <a:extLst>
                  <a:ext uri="{FF2B5EF4-FFF2-40B4-BE49-F238E27FC236}">
                    <a16:creationId xmlns:a16="http://schemas.microsoft.com/office/drawing/2014/main" id="{E2BBD358-3E95-8BED-A05F-1096AAE585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82" y="1151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67" name="Line 114">
                <a:extLst>
                  <a:ext uri="{FF2B5EF4-FFF2-40B4-BE49-F238E27FC236}">
                    <a16:creationId xmlns:a16="http://schemas.microsoft.com/office/drawing/2014/main" id="{1FC2E444-B4F0-0148-B798-9D519EF737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2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68" name="Line 115">
                <a:extLst>
                  <a:ext uri="{FF2B5EF4-FFF2-40B4-BE49-F238E27FC236}">
                    <a16:creationId xmlns:a16="http://schemas.microsoft.com/office/drawing/2014/main" id="{B6226082-4A8B-1680-7927-893FB521AA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18" y="1151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69" name="Line 116">
                <a:extLst>
                  <a:ext uri="{FF2B5EF4-FFF2-40B4-BE49-F238E27FC236}">
                    <a16:creationId xmlns:a16="http://schemas.microsoft.com/office/drawing/2014/main" id="{A7333E21-4CE3-BC9F-D2A9-8DAA5BA323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48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70" name="Line 117">
                <a:extLst>
                  <a:ext uri="{FF2B5EF4-FFF2-40B4-BE49-F238E27FC236}">
                    <a16:creationId xmlns:a16="http://schemas.microsoft.com/office/drawing/2014/main" id="{E0032CB2-6498-A307-57D7-75C3CDD035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84" y="1151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71" name="Line 118">
                <a:extLst>
                  <a:ext uri="{FF2B5EF4-FFF2-40B4-BE49-F238E27FC236}">
                    <a16:creationId xmlns:a16="http://schemas.microsoft.com/office/drawing/2014/main" id="{A969248F-83BB-ECA2-F8E0-5A403C4CA7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115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72" name="Line 119">
                <a:extLst>
                  <a:ext uri="{FF2B5EF4-FFF2-40B4-BE49-F238E27FC236}">
                    <a16:creationId xmlns:a16="http://schemas.microsoft.com/office/drawing/2014/main" id="{D710E8A0-7CEB-68F9-AF05-9B264CA2D9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96" y="1151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73" name="Line 120">
                <a:extLst>
                  <a:ext uri="{FF2B5EF4-FFF2-40B4-BE49-F238E27FC236}">
                    <a16:creationId xmlns:a16="http://schemas.microsoft.com/office/drawing/2014/main" id="{49338D39-2112-079D-32D8-5A46E92B47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127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74" name="Line 121">
                <a:extLst>
                  <a:ext uri="{FF2B5EF4-FFF2-40B4-BE49-F238E27FC236}">
                    <a16:creationId xmlns:a16="http://schemas.microsoft.com/office/drawing/2014/main" id="{71843C82-4D1A-3313-3F32-95E8C673A0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15" y="1151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75" name="Line 122">
                <a:extLst>
                  <a:ext uri="{FF2B5EF4-FFF2-40B4-BE49-F238E27FC236}">
                    <a16:creationId xmlns:a16="http://schemas.microsoft.com/office/drawing/2014/main" id="{EC139367-E93A-7D5E-02E9-40AA209E0C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145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76" name="Line 123">
                <a:extLst>
                  <a:ext uri="{FF2B5EF4-FFF2-40B4-BE49-F238E27FC236}">
                    <a16:creationId xmlns:a16="http://schemas.microsoft.com/office/drawing/2014/main" id="{08D319A8-86AA-3CD6-3D43-E926CBEB45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27" y="1151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77" name="Line 124">
                <a:extLst>
                  <a:ext uri="{FF2B5EF4-FFF2-40B4-BE49-F238E27FC236}">
                    <a16:creationId xmlns:a16="http://schemas.microsoft.com/office/drawing/2014/main" id="{81700130-818B-61EA-092D-743E80F30E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157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78" name="Line 125">
                <a:extLst>
                  <a:ext uri="{FF2B5EF4-FFF2-40B4-BE49-F238E27FC236}">
                    <a16:creationId xmlns:a16="http://schemas.microsoft.com/office/drawing/2014/main" id="{B13E3DA4-5226-E276-C836-F84EF835FB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27" y="1151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79" name="Line 126">
                <a:extLst>
                  <a:ext uri="{FF2B5EF4-FFF2-40B4-BE49-F238E27FC236}">
                    <a16:creationId xmlns:a16="http://schemas.microsoft.com/office/drawing/2014/main" id="{EDE7293E-97DF-274E-3344-7C53D6A661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157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80" name="Line 127">
                <a:extLst>
                  <a:ext uri="{FF2B5EF4-FFF2-40B4-BE49-F238E27FC236}">
                    <a16:creationId xmlns:a16="http://schemas.microsoft.com/office/drawing/2014/main" id="{7411A130-8EFA-8397-E652-4836EA5D2F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39" y="1151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81" name="Line 128">
                <a:extLst>
                  <a:ext uri="{FF2B5EF4-FFF2-40B4-BE49-F238E27FC236}">
                    <a16:creationId xmlns:a16="http://schemas.microsoft.com/office/drawing/2014/main" id="{02FB6D77-9B6D-CF40-8C35-BB11A614CD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169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82" name="Line 129">
                <a:extLst>
                  <a:ext uri="{FF2B5EF4-FFF2-40B4-BE49-F238E27FC236}">
                    <a16:creationId xmlns:a16="http://schemas.microsoft.com/office/drawing/2014/main" id="{927AD519-A669-5236-F65D-8434878457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63" y="1151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83" name="Line 130">
                <a:extLst>
                  <a:ext uri="{FF2B5EF4-FFF2-40B4-BE49-F238E27FC236}">
                    <a16:creationId xmlns:a16="http://schemas.microsoft.com/office/drawing/2014/main" id="{176DB0D0-EBB4-1491-82E8-C231123634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193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84" name="Line 131">
                <a:extLst>
                  <a:ext uri="{FF2B5EF4-FFF2-40B4-BE49-F238E27FC236}">
                    <a16:creationId xmlns:a16="http://schemas.microsoft.com/office/drawing/2014/main" id="{F7EF4FD8-C03B-F1A5-62D4-2E0E3D6A93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69" y="1151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85" name="Line 132">
                <a:extLst>
                  <a:ext uri="{FF2B5EF4-FFF2-40B4-BE49-F238E27FC236}">
                    <a16:creationId xmlns:a16="http://schemas.microsoft.com/office/drawing/2014/main" id="{E1109C87-28E1-D81F-B4F2-08A3681D5B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199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86" name="Line 133">
                <a:extLst>
                  <a:ext uri="{FF2B5EF4-FFF2-40B4-BE49-F238E27FC236}">
                    <a16:creationId xmlns:a16="http://schemas.microsoft.com/office/drawing/2014/main" id="{1CA42591-3F44-053E-697F-3C95BD106D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99" y="1151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87" name="Line 134">
                <a:extLst>
                  <a:ext uri="{FF2B5EF4-FFF2-40B4-BE49-F238E27FC236}">
                    <a16:creationId xmlns:a16="http://schemas.microsoft.com/office/drawing/2014/main" id="{8D8556B0-F9D2-8E78-F46E-B8525A7B96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229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88" name="Line 135">
                <a:extLst>
                  <a:ext uri="{FF2B5EF4-FFF2-40B4-BE49-F238E27FC236}">
                    <a16:creationId xmlns:a16="http://schemas.microsoft.com/office/drawing/2014/main" id="{74239316-F046-7164-0AC3-0E0B0F84FB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53" y="1151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89" name="Line 136">
                <a:extLst>
                  <a:ext uri="{FF2B5EF4-FFF2-40B4-BE49-F238E27FC236}">
                    <a16:creationId xmlns:a16="http://schemas.microsoft.com/office/drawing/2014/main" id="{02A1315F-852E-64C0-2B32-1755B40CDF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283" y="1121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90" name="Line 137">
                <a:extLst>
                  <a:ext uri="{FF2B5EF4-FFF2-40B4-BE49-F238E27FC236}">
                    <a16:creationId xmlns:a16="http://schemas.microsoft.com/office/drawing/2014/main" id="{85686313-B5EB-9B5E-B3DC-2D81473D11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325" y="1235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91" name="Line 138">
                <a:extLst>
                  <a:ext uri="{FF2B5EF4-FFF2-40B4-BE49-F238E27FC236}">
                    <a16:creationId xmlns:a16="http://schemas.microsoft.com/office/drawing/2014/main" id="{D237E665-CB79-5197-8688-0D304270BA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355" y="1205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92" name="Line 139">
                <a:extLst>
                  <a:ext uri="{FF2B5EF4-FFF2-40B4-BE49-F238E27FC236}">
                    <a16:creationId xmlns:a16="http://schemas.microsoft.com/office/drawing/2014/main" id="{B5E24405-5296-BE58-8BEC-90484D883F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385" y="1235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93" name="Line 140">
                <a:extLst>
                  <a:ext uri="{FF2B5EF4-FFF2-40B4-BE49-F238E27FC236}">
                    <a16:creationId xmlns:a16="http://schemas.microsoft.com/office/drawing/2014/main" id="{D5C46CB4-F57D-AC9D-E38A-A5610D7598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415" y="1205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94" name="Line 141">
                <a:extLst>
                  <a:ext uri="{FF2B5EF4-FFF2-40B4-BE49-F238E27FC236}">
                    <a16:creationId xmlns:a16="http://schemas.microsoft.com/office/drawing/2014/main" id="{1ECA0558-1F15-EA55-6451-A445C68BC7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397" y="1235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95" name="Line 142">
                <a:extLst>
                  <a:ext uri="{FF2B5EF4-FFF2-40B4-BE49-F238E27FC236}">
                    <a16:creationId xmlns:a16="http://schemas.microsoft.com/office/drawing/2014/main" id="{D5A3F430-C991-BB00-6B71-A2DE396615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427" y="1205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96" name="Line 143">
                <a:extLst>
                  <a:ext uri="{FF2B5EF4-FFF2-40B4-BE49-F238E27FC236}">
                    <a16:creationId xmlns:a16="http://schemas.microsoft.com/office/drawing/2014/main" id="{586FD471-C48D-75D5-7F60-09A023B5AE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463" y="1235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97" name="Line 144">
                <a:extLst>
                  <a:ext uri="{FF2B5EF4-FFF2-40B4-BE49-F238E27FC236}">
                    <a16:creationId xmlns:a16="http://schemas.microsoft.com/office/drawing/2014/main" id="{83C6F903-D765-F2F3-6A0A-CFCF952A25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493" y="1205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98" name="Line 145">
                <a:extLst>
                  <a:ext uri="{FF2B5EF4-FFF2-40B4-BE49-F238E27FC236}">
                    <a16:creationId xmlns:a16="http://schemas.microsoft.com/office/drawing/2014/main" id="{2F5BF2C0-629E-4F0E-15E2-5143E1C82E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17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99" name="Line 146">
                <a:extLst>
                  <a:ext uri="{FF2B5EF4-FFF2-40B4-BE49-F238E27FC236}">
                    <a16:creationId xmlns:a16="http://schemas.microsoft.com/office/drawing/2014/main" id="{5EF06C01-52CB-6D7C-6E15-43E73C5BEE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47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00" name="Line 147">
                <a:extLst>
                  <a:ext uri="{FF2B5EF4-FFF2-40B4-BE49-F238E27FC236}">
                    <a16:creationId xmlns:a16="http://schemas.microsoft.com/office/drawing/2014/main" id="{CF364EB3-EBE9-81EB-081E-81A7F774C1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65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01" name="Line 148">
                <a:extLst>
                  <a:ext uri="{FF2B5EF4-FFF2-40B4-BE49-F238E27FC236}">
                    <a16:creationId xmlns:a16="http://schemas.microsoft.com/office/drawing/2014/main" id="{E35A899D-A766-BAB5-5FB6-90595DE51B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95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02" name="Line 149">
                <a:extLst>
                  <a:ext uri="{FF2B5EF4-FFF2-40B4-BE49-F238E27FC236}">
                    <a16:creationId xmlns:a16="http://schemas.microsoft.com/office/drawing/2014/main" id="{9FE3792E-4818-E86C-20B0-454A6CCBA1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65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03" name="Line 150">
                <a:extLst>
                  <a:ext uri="{FF2B5EF4-FFF2-40B4-BE49-F238E27FC236}">
                    <a16:creationId xmlns:a16="http://schemas.microsoft.com/office/drawing/2014/main" id="{FA0D5781-479D-9373-66E6-B9F03260D1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95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04" name="Line 151">
                <a:extLst>
                  <a:ext uri="{FF2B5EF4-FFF2-40B4-BE49-F238E27FC236}">
                    <a16:creationId xmlns:a16="http://schemas.microsoft.com/office/drawing/2014/main" id="{712A6EF9-35B9-EA79-EC94-2C967EE20E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625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05" name="Line 152">
                <a:extLst>
                  <a:ext uri="{FF2B5EF4-FFF2-40B4-BE49-F238E27FC236}">
                    <a16:creationId xmlns:a16="http://schemas.microsoft.com/office/drawing/2014/main" id="{A9DE800F-8FD5-7766-2846-A623BCDCB0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655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06" name="Line 153">
                <a:extLst>
                  <a:ext uri="{FF2B5EF4-FFF2-40B4-BE49-F238E27FC236}">
                    <a16:creationId xmlns:a16="http://schemas.microsoft.com/office/drawing/2014/main" id="{D4081DC1-9380-EF2B-4790-913B08BC71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631" y="1349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07" name="Line 154">
                <a:extLst>
                  <a:ext uri="{FF2B5EF4-FFF2-40B4-BE49-F238E27FC236}">
                    <a16:creationId xmlns:a16="http://schemas.microsoft.com/office/drawing/2014/main" id="{D8EB5C0C-D59A-D44E-068B-CF2FD61D5E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661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08" name="Line 155">
                <a:extLst>
                  <a:ext uri="{FF2B5EF4-FFF2-40B4-BE49-F238E27FC236}">
                    <a16:creationId xmlns:a16="http://schemas.microsoft.com/office/drawing/2014/main" id="{C0646606-C45E-5E69-70EF-014B95C56A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721" y="1349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09" name="Line 156">
                <a:extLst>
                  <a:ext uri="{FF2B5EF4-FFF2-40B4-BE49-F238E27FC236}">
                    <a16:creationId xmlns:a16="http://schemas.microsoft.com/office/drawing/2014/main" id="{B5616BC6-3317-5C24-6424-32CAD4317F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751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10" name="Line 157">
                <a:extLst>
                  <a:ext uri="{FF2B5EF4-FFF2-40B4-BE49-F238E27FC236}">
                    <a16:creationId xmlns:a16="http://schemas.microsoft.com/office/drawing/2014/main" id="{40CF94F4-A173-04FE-EFA7-20FD850180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84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11" name="Line 158">
                <a:extLst>
                  <a:ext uri="{FF2B5EF4-FFF2-40B4-BE49-F238E27FC236}">
                    <a16:creationId xmlns:a16="http://schemas.microsoft.com/office/drawing/2014/main" id="{4361884C-D0D9-232A-6303-64E5EF745F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914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12" name="Line 159">
                <a:extLst>
                  <a:ext uri="{FF2B5EF4-FFF2-40B4-BE49-F238E27FC236}">
                    <a16:creationId xmlns:a16="http://schemas.microsoft.com/office/drawing/2014/main" id="{533BD46D-8DA9-1EA6-E2D9-0E5BAD5E5A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90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13" name="Line 160">
                <a:extLst>
                  <a:ext uri="{FF2B5EF4-FFF2-40B4-BE49-F238E27FC236}">
                    <a16:creationId xmlns:a16="http://schemas.microsoft.com/office/drawing/2014/main" id="{78905A1C-5D75-264D-6311-7EF918BD68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920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14" name="Line 161">
                <a:extLst>
                  <a:ext uri="{FF2B5EF4-FFF2-40B4-BE49-F238E27FC236}">
                    <a16:creationId xmlns:a16="http://schemas.microsoft.com/office/drawing/2014/main" id="{1616AA8D-786A-A1AE-281D-6430E994DC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974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15" name="Line 162">
                <a:extLst>
                  <a:ext uri="{FF2B5EF4-FFF2-40B4-BE49-F238E27FC236}">
                    <a16:creationId xmlns:a16="http://schemas.microsoft.com/office/drawing/2014/main" id="{6D04C50D-3F6C-8B75-38E4-DF27F0568E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004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16" name="Line 163">
                <a:extLst>
                  <a:ext uri="{FF2B5EF4-FFF2-40B4-BE49-F238E27FC236}">
                    <a16:creationId xmlns:a16="http://schemas.microsoft.com/office/drawing/2014/main" id="{387B5776-F427-E8EF-157B-663FE24D3F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34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17" name="Line 164">
                <a:extLst>
                  <a:ext uri="{FF2B5EF4-FFF2-40B4-BE49-F238E27FC236}">
                    <a16:creationId xmlns:a16="http://schemas.microsoft.com/office/drawing/2014/main" id="{1C00A094-B738-42D6-82B2-2F5359B244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064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18" name="Line 165">
                <a:extLst>
                  <a:ext uri="{FF2B5EF4-FFF2-40B4-BE49-F238E27FC236}">
                    <a16:creationId xmlns:a16="http://schemas.microsoft.com/office/drawing/2014/main" id="{53AF476F-E1D2-1572-C9F5-5B5887F1D6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46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19" name="Line 166">
                <a:extLst>
                  <a:ext uri="{FF2B5EF4-FFF2-40B4-BE49-F238E27FC236}">
                    <a16:creationId xmlns:a16="http://schemas.microsoft.com/office/drawing/2014/main" id="{CD38EE89-61AE-876E-69CA-FD080B31F4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076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20" name="Line 167">
                <a:extLst>
                  <a:ext uri="{FF2B5EF4-FFF2-40B4-BE49-F238E27FC236}">
                    <a16:creationId xmlns:a16="http://schemas.microsoft.com/office/drawing/2014/main" id="{FD996FA7-15DD-5F53-5CB9-4338AC6CE5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196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21" name="Line 168">
                <a:extLst>
                  <a:ext uri="{FF2B5EF4-FFF2-40B4-BE49-F238E27FC236}">
                    <a16:creationId xmlns:a16="http://schemas.microsoft.com/office/drawing/2014/main" id="{1CED5D42-B809-1E71-86EF-C1CA64AA6A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26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22" name="Line 169">
                <a:extLst>
                  <a:ext uri="{FF2B5EF4-FFF2-40B4-BE49-F238E27FC236}">
                    <a16:creationId xmlns:a16="http://schemas.microsoft.com/office/drawing/2014/main" id="{F8810DC5-12FB-5DB7-CAB4-0F7BAE86DD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68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23" name="Line 170">
                <a:extLst>
                  <a:ext uri="{FF2B5EF4-FFF2-40B4-BE49-F238E27FC236}">
                    <a16:creationId xmlns:a16="http://schemas.microsoft.com/office/drawing/2014/main" id="{FE97F24F-E18C-7FAD-E95C-9684066C59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98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24" name="Line 171">
                <a:extLst>
                  <a:ext uri="{FF2B5EF4-FFF2-40B4-BE49-F238E27FC236}">
                    <a16:creationId xmlns:a16="http://schemas.microsoft.com/office/drawing/2014/main" id="{123306B1-7D97-164F-3908-70CD53E58B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6" y="1349"/>
                <a:ext cx="67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25" name="Line 172">
                <a:extLst>
                  <a:ext uri="{FF2B5EF4-FFF2-40B4-BE49-F238E27FC236}">
                    <a16:creationId xmlns:a16="http://schemas.microsoft.com/office/drawing/2014/main" id="{7825953A-E047-7B0C-6BBB-9F529978B0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382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26" name="Line 173">
                <a:extLst>
                  <a:ext uri="{FF2B5EF4-FFF2-40B4-BE49-F238E27FC236}">
                    <a16:creationId xmlns:a16="http://schemas.microsoft.com/office/drawing/2014/main" id="{3639697D-B1A6-2FF8-832F-F6BE8009CA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497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27" name="Line 174">
                <a:extLst>
                  <a:ext uri="{FF2B5EF4-FFF2-40B4-BE49-F238E27FC236}">
                    <a16:creationId xmlns:a16="http://schemas.microsoft.com/office/drawing/2014/main" id="{36966773-DCC0-315A-3395-F78EEDB993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527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28" name="Line 175">
                <a:extLst>
                  <a:ext uri="{FF2B5EF4-FFF2-40B4-BE49-F238E27FC236}">
                    <a16:creationId xmlns:a16="http://schemas.microsoft.com/office/drawing/2014/main" id="{4B17E2EA-CDCB-F355-638B-E099877E1C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15" y="134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29" name="Line 176">
                <a:extLst>
                  <a:ext uri="{FF2B5EF4-FFF2-40B4-BE49-F238E27FC236}">
                    <a16:creationId xmlns:a16="http://schemas.microsoft.com/office/drawing/2014/main" id="{9EA3DD93-9F26-2082-2E1E-312D5DF845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545" y="1313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30" name="Freeform 177">
                <a:extLst>
                  <a:ext uri="{FF2B5EF4-FFF2-40B4-BE49-F238E27FC236}">
                    <a16:creationId xmlns:a16="http://schemas.microsoft.com/office/drawing/2014/main" id="{B08B7071-E844-48E4-63CA-DA48055FED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78" y="706"/>
                <a:ext cx="2867" cy="1003"/>
              </a:xfrm>
              <a:custGeom>
                <a:avLst/>
                <a:gdLst>
                  <a:gd name="T0" fmla="*/ 0 w 477"/>
                  <a:gd name="T1" fmla="*/ 0 h 167"/>
                  <a:gd name="T2" fmla="*/ 24 w 477"/>
                  <a:gd name="T3" fmla="*/ 0 h 167"/>
                  <a:gd name="T4" fmla="*/ 24 w 477"/>
                  <a:gd name="T5" fmla="*/ 7 h 167"/>
                  <a:gd name="T6" fmla="*/ 31 w 477"/>
                  <a:gd name="T7" fmla="*/ 7 h 167"/>
                  <a:gd name="T8" fmla="*/ 31 w 477"/>
                  <a:gd name="T9" fmla="*/ 14 h 167"/>
                  <a:gd name="T10" fmla="*/ 93 w 477"/>
                  <a:gd name="T11" fmla="*/ 14 h 167"/>
                  <a:gd name="T12" fmla="*/ 93 w 477"/>
                  <a:gd name="T13" fmla="*/ 21 h 167"/>
                  <a:gd name="T14" fmla="*/ 112 w 477"/>
                  <a:gd name="T15" fmla="*/ 21 h 167"/>
                  <a:gd name="T16" fmla="*/ 112 w 477"/>
                  <a:gd name="T17" fmla="*/ 29 h 167"/>
                  <a:gd name="T18" fmla="*/ 112 w 477"/>
                  <a:gd name="T19" fmla="*/ 29 h 167"/>
                  <a:gd name="T20" fmla="*/ 112 w 477"/>
                  <a:gd name="T21" fmla="*/ 37 h 167"/>
                  <a:gd name="T22" fmla="*/ 138 w 477"/>
                  <a:gd name="T23" fmla="*/ 37 h 167"/>
                  <a:gd name="T24" fmla="*/ 138 w 477"/>
                  <a:gd name="T25" fmla="*/ 46 h 167"/>
                  <a:gd name="T26" fmla="*/ 140 w 477"/>
                  <a:gd name="T27" fmla="*/ 46 h 167"/>
                  <a:gd name="T28" fmla="*/ 140 w 477"/>
                  <a:gd name="T29" fmla="*/ 55 h 167"/>
                  <a:gd name="T30" fmla="*/ 165 w 477"/>
                  <a:gd name="T31" fmla="*/ 55 h 167"/>
                  <a:gd name="T32" fmla="*/ 165 w 477"/>
                  <a:gd name="T33" fmla="*/ 65 h 167"/>
                  <a:gd name="T34" fmla="*/ 297 w 477"/>
                  <a:gd name="T35" fmla="*/ 65 h 167"/>
                  <a:gd name="T36" fmla="*/ 297 w 477"/>
                  <a:gd name="T37" fmla="*/ 90 h 167"/>
                  <a:gd name="T38" fmla="*/ 429 w 477"/>
                  <a:gd name="T39" fmla="*/ 90 h 167"/>
                  <a:gd name="T40" fmla="*/ 429 w 477"/>
                  <a:gd name="T41" fmla="*/ 167 h 167"/>
                  <a:gd name="T42" fmla="*/ 477 w 477"/>
                  <a:gd name="T43" fmla="*/ 167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477" h="167">
                    <a:moveTo>
                      <a:pt x="0" y="0"/>
                    </a:moveTo>
                    <a:lnTo>
                      <a:pt x="24" y="0"/>
                    </a:lnTo>
                    <a:lnTo>
                      <a:pt x="24" y="7"/>
                    </a:lnTo>
                    <a:lnTo>
                      <a:pt x="31" y="7"/>
                    </a:lnTo>
                    <a:lnTo>
                      <a:pt x="31" y="14"/>
                    </a:lnTo>
                    <a:lnTo>
                      <a:pt x="93" y="14"/>
                    </a:lnTo>
                    <a:lnTo>
                      <a:pt x="93" y="21"/>
                    </a:lnTo>
                    <a:lnTo>
                      <a:pt x="112" y="21"/>
                    </a:lnTo>
                    <a:lnTo>
                      <a:pt x="112" y="29"/>
                    </a:lnTo>
                    <a:lnTo>
                      <a:pt x="112" y="29"/>
                    </a:lnTo>
                    <a:lnTo>
                      <a:pt x="112" y="37"/>
                    </a:lnTo>
                    <a:lnTo>
                      <a:pt x="138" y="37"/>
                    </a:lnTo>
                    <a:lnTo>
                      <a:pt x="138" y="46"/>
                    </a:lnTo>
                    <a:lnTo>
                      <a:pt x="140" y="46"/>
                    </a:lnTo>
                    <a:lnTo>
                      <a:pt x="140" y="55"/>
                    </a:lnTo>
                    <a:lnTo>
                      <a:pt x="165" y="55"/>
                    </a:lnTo>
                    <a:lnTo>
                      <a:pt x="165" y="65"/>
                    </a:lnTo>
                    <a:lnTo>
                      <a:pt x="297" y="65"/>
                    </a:lnTo>
                    <a:lnTo>
                      <a:pt x="297" y="90"/>
                    </a:lnTo>
                    <a:lnTo>
                      <a:pt x="429" y="90"/>
                    </a:lnTo>
                    <a:lnTo>
                      <a:pt x="429" y="167"/>
                    </a:lnTo>
                    <a:lnTo>
                      <a:pt x="477" y="167"/>
                    </a:lnTo>
                  </a:path>
                </a:pathLst>
              </a:cu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31" name="Line 178">
                <a:extLst>
                  <a:ext uri="{FF2B5EF4-FFF2-40B4-BE49-F238E27FC236}">
                    <a16:creationId xmlns:a16="http://schemas.microsoft.com/office/drawing/2014/main" id="{D18139DA-2FE3-0AD7-6888-6EABF12366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68" y="70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32" name="Line 179">
                <a:extLst>
                  <a:ext uri="{FF2B5EF4-FFF2-40B4-BE49-F238E27FC236}">
                    <a16:creationId xmlns:a16="http://schemas.microsoft.com/office/drawing/2014/main" id="{81541BFC-44A0-24A9-E8F8-D45FCA866D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98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33" name="Line 180">
                <a:extLst>
                  <a:ext uri="{FF2B5EF4-FFF2-40B4-BE49-F238E27FC236}">
                    <a16:creationId xmlns:a16="http://schemas.microsoft.com/office/drawing/2014/main" id="{DA4FC8E7-490A-6297-4C88-EE3FB1039A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80" y="706"/>
                <a:ext cx="67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34" name="Line 181">
                <a:extLst>
                  <a:ext uri="{FF2B5EF4-FFF2-40B4-BE49-F238E27FC236}">
                    <a16:creationId xmlns:a16="http://schemas.microsoft.com/office/drawing/2014/main" id="{0346001D-D8DF-0227-658C-07289100C2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17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35" name="Line 182">
                <a:extLst>
                  <a:ext uri="{FF2B5EF4-FFF2-40B4-BE49-F238E27FC236}">
                    <a16:creationId xmlns:a16="http://schemas.microsoft.com/office/drawing/2014/main" id="{9ECD0A76-2ED4-1272-85E2-B057980DF2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86" y="70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36" name="Line 183">
                <a:extLst>
                  <a:ext uri="{FF2B5EF4-FFF2-40B4-BE49-F238E27FC236}">
                    <a16:creationId xmlns:a16="http://schemas.microsoft.com/office/drawing/2014/main" id="{A4E38750-8E03-BFE7-EB61-B2F4A5ECCE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17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37" name="Line 184">
                <a:extLst>
                  <a:ext uri="{FF2B5EF4-FFF2-40B4-BE49-F238E27FC236}">
                    <a16:creationId xmlns:a16="http://schemas.microsoft.com/office/drawing/2014/main" id="{8780F06E-EB90-554A-4FDE-E043D09558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04" y="748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38" name="Line 185">
                <a:extLst>
                  <a:ext uri="{FF2B5EF4-FFF2-40B4-BE49-F238E27FC236}">
                    <a16:creationId xmlns:a16="http://schemas.microsoft.com/office/drawing/2014/main" id="{4F3B4D0D-CADE-6C8F-7706-C1E17735D5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35" y="71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39" name="Line 186">
                <a:extLst>
                  <a:ext uri="{FF2B5EF4-FFF2-40B4-BE49-F238E27FC236}">
                    <a16:creationId xmlns:a16="http://schemas.microsoft.com/office/drawing/2014/main" id="{F4A0EC08-AA7D-7BF8-9D47-FCED43C55E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10" y="748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40" name="Line 187">
                <a:extLst>
                  <a:ext uri="{FF2B5EF4-FFF2-40B4-BE49-F238E27FC236}">
                    <a16:creationId xmlns:a16="http://schemas.microsoft.com/office/drawing/2014/main" id="{71A44C19-D235-C4BE-89FF-3FB1F27CA1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41" y="71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41" name="Line 188">
                <a:extLst>
                  <a:ext uri="{FF2B5EF4-FFF2-40B4-BE49-F238E27FC236}">
                    <a16:creationId xmlns:a16="http://schemas.microsoft.com/office/drawing/2014/main" id="{376E1AA4-C61D-7BB8-42BB-19A6556710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41" y="79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42" name="Line 189">
                <a:extLst>
                  <a:ext uri="{FF2B5EF4-FFF2-40B4-BE49-F238E27FC236}">
                    <a16:creationId xmlns:a16="http://schemas.microsoft.com/office/drawing/2014/main" id="{63B73ED2-6265-F209-DC65-8C64AF5F88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71" y="760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43" name="Line 190">
                <a:extLst>
                  <a:ext uri="{FF2B5EF4-FFF2-40B4-BE49-F238E27FC236}">
                    <a16:creationId xmlns:a16="http://schemas.microsoft.com/office/drawing/2014/main" id="{9CA56FC7-1D5D-DB8E-C483-6D722ACD00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59" y="79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44" name="Line 191">
                <a:extLst>
                  <a:ext uri="{FF2B5EF4-FFF2-40B4-BE49-F238E27FC236}">
                    <a16:creationId xmlns:a16="http://schemas.microsoft.com/office/drawing/2014/main" id="{2FB6CD86-B925-8585-6CDC-F76AA4C5A4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89" y="760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45" name="Line 192">
                <a:extLst>
                  <a:ext uri="{FF2B5EF4-FFF2-40B4-BE49-F238E27FC236}">
                    <a16:creationId xmlns:a16="http://schemas.microsoft.com/office/drawing/2014/main" id="{B3C74ECB-5516-9BA2-E0EB-7EE0A7EEFE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43" y="79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46" name="Line 193">
                <a:extLst>
                  <a:ext uri="{FF2B5EF4-FFF2-40B4-BE49-F238E27FC236}">
                    <a16:creationId xmlns:a16="http://schemas.microsoft.com/office/drawing/2014/main" id="{69C71500-363E-F448-3D19-A606847C31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973" y="760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47" name="Line 194">
                <a:extLst>
                  <a:ext uri="{FF2B5EF4-FFF2-40B4-BE49-F238E27FC236}">
                    <a16:creationId xmlns:a16="http://schemas.microsoft.com/office/drawing/2014/main" id="{E82634BB-0B5C-0D18-9E2C-3FE0119A1A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33" y="79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48" name="Line 195">
                <a:extLst>
                  <a:ext uri="{FF2B5EF4-FFF2-40B4-BE49-F238E27FC236}">
                    <a16:creationId xmlns:a16="http://schemas.microsoft.com/office/drawing/2014/main" id="{D72676ED-0306-2288-A476-5D615411A4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063" y="760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49" name="Line 196">
                <a:extLst>
                  <a:ext uri="{FF2B5EF4-FFF2-40B4-BE49-F238E27FC236}">
                    <a16:creationId xmlns:a16="http://schemas.microsoft.com/office/drawing/2014/main" id="{6E6682FD-37A4-AC73-81A5-8A3400138E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07" y="79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50" name="Line 197">
                <a:extLst>
                  <a:ext uri="{FF2B5EF4-FFF2-40B4-BE49-F238E27FC236}">
                    <a16:creationId xmlns:a16="http://schemas.microsoft.com/office/drawing/2014/main" id="{4F5F95E0-CD9A-623D-8A4B-700BF46955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237" y="760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51" name="Line 198">
                <a:extLst>
                  <a:ext uri="{FF2B5EF4-FFF2-40B4-BE49-F238E27FC236}">
                    <a16:creationId xmlns:a16="http://schemas.microsoft.com/office/drawing/2014/main" id="{3C4156CA-3CF2-2AFB-56B2-BE0A72B016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31" y="832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52" name="Line 199">
                <a:extLst>
                  <a:ext uri="{FF2B5EF4-FFF2-40B4-BE49-F238E27FC236}">
                    <a16:creationId xmlns:a16="http://schemas.microsoft.com/office/drawing/2014/main" id="{BE07B778-5209-04CB-A26B-970530B12B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261" y="802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53" name="Line 200">
                <a:extLst>
                  <a:ext uri="{FF2B5EF4-FFF2-40B4-BE49-F238E27FC236}">
                    <a16:creationId xmlns:a16="http://schemas.microsoft.com/office/drawing/2014/main" id="{69E5688B-53EA-7185-49AD-6778C82A94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345" y="928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54" name="Line 201">
                <a:extLst>
                  <a:ext uri="{FF2B5EF4-FFF2-40B4-BE49-F238E27FC236}">
                    <a16:creationId xmlns:a16="http://schemas.microsoft.com/office/drawing/2014/main" id="{5048450A-9518-A991-A9AD-C006668B38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375" y="89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55" name="Line 202">
                <a:extLst>
                  <a:ext uri="{FF2B5EF4-FFF2-40B4-BE49-F238E27FC236}">
                    <a16:creationId xmlns:a16="http://schemas.microsoft.com/office/drawing/2014/main" id="{22873C9B-FCB0-F757-45DA-FF1C340EF4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393" y="928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56" name="Line 203">
                <a:extLst>
                  <a:ext uri="{FF2B5EF4-FFF2-40B4-BE49-F238E27FC236}">
                    <a16:creationId xmlns:a16="http://schemas.microsoft.com/office/drawing/2014/main" id="{2D2AF1A9-F132-C915-ABB5-A00C645B35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23" y="89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57" name="Line 204">
                <a:extLst>
                  <a:ext uri="{FF2B5EF4-FFF2-40B4-BE49-F238E27FC236}">
                    <a16:creationId xmlns:a16="http://schemas.microsoft.com/office/drawing/2014/main" id="{E2389117-1FF5-81A6-E388-4BCC8CA4A4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05" y="928"/>
                <a:ext cx="67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572" name="Group 406">
              <a:extLst>
                <a:ext uri="{FF2B5EF4-FFF2-40B4-BE49-F238E27FC236}">
                  <a16:creationId xmlns:a16="http://schemas.microsoft.com/office/drawing/2014/main" id="{2E939842-E37F-F98C-B093-37FC2046141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678" y="676"/>
              <a:ext cx="2897" cy="1063"/>
              <a:chOff x="1678" y="676"/>
              <a:chExt cx="2897" cy="1063"/>
            </a:xfrm>
          </p:grpSpPr>
          <p:sp>
            <p:nvSpPr>
              <p:cNvPr id="5060" name="Line 206">
                <a:extLst>
                  <a:ext uri="{FF2B5EF4-FFF2-40B4-BE49-F238E27FC236}">
                    <a16:creationId xmlns:a16="http://schemas.microsoft.com/office/drawing/2014/main" id="{1B13561A-F962-B3D4-AB13-9554649CF1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35" y="89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61" name="Line 207">
                <a:extLst>
                  <a:ext uri="{FF2B5EF4-FFF2-40B4-BE49-F238E27FC236}">
                    <a16:creationId xmlns:a16="http://schemas.microsoft.com/office/drawing/2014/main" id="{4219AC7A-5343-6328-53B9-815BA00E83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11" y="928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62" name="Line 208">
                <a:extLst>
                  <a:ext uri="{FF2B5EF4-FFF2-40B4-BE49-F238E27FC236}">
                    <a16:creationId xmlns:a16="http://schemas.microsoft.com/office/drawing/2014/main" id="{6E946203-B42E-278F-23FC-CE8A66B774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41" y="89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63" name="Line 209">
                <a:extLst>
                  <a:ext uri="{FF2B5EF4-FFF2-40B4-BE49-F238E27FC236}">
                    <a16:creationId xmlns:a16="http://schemas.microsoft.com/office/drawing/2014/main" id="{F614F102-89C5-3D53-292F-77E2C62DA4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29" y="928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64" name="Line 210">
                <a:extLst>
                  <a:ext uri="{FF2B5EF4-FFF2-40B4-BE49-F238E27FC236}">
                    <a16:creationId xmlns:a16="http://schemas.microsoft.com/office/drawing/2014/main" id="{A1EABAAF-FF38-F11E-B1E3-65500EF350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59" y="89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65" name="Line 211">
                <a:extLst>
                  <a:ext uri="{FF2B5EF4-FFF2-40B4-BE49-F238E27FC236}">
                    <a16:creationId xmlns:a16="http://schemas.microsoft.com/office/drawing/2014/main" id="{068EC531-C556-3924-0305-BEAFE48A45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47" y="928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66" name="Line 212">
                <a:extLst>
                  <a:ext uri="{FF2B5EF4-FFF2-40B4-BE49-F238E27FC236}">
                    <a16:creationId xmlns:a16="http://schemas.microsoft.com/office/drawing/2014/main" id="{A8C559C0-4128-4981-C52E-831C5EE4AC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78" y="898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67" name="Line 213">
                <a:extLst>
                  <a:ext uri="{FF2B5EF4-FFF2-40B4-BE49-F238E27FC236}">
                    <a16:creationId xmlns:a16="http://schemas.microsoft.com/office/drawing/2014/main" id="{59B38256-4F1A-0597-0081-6DD2BDEFEF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62" y="103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68" name="Line 214">
                <a:extLst>
                  <a:ext uri="{FF2B5EF4-FFF2-40B4-BE49-F238E27FC236}">
                    <a16:creationId xmlns:a16="http://schemas.microsoft.com/office/drawing/2014/main" id="{68BDA58F-4874-E57B-0A7F-EC7E58EE7F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92" y="10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69" name="Line 215">
                <a:extLst>
                  <a:ext uri="{FF2B5EF4-FFF2-40B4-BE49-F238E27FC236}">
                    <a16:creationId xmlns:a16="http://schemas.microsoft.com/office/drawing/2014/main" id="{2C3EDA0A-50DA-5DAE-C551-24BA9D7D4D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634" y="1036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70" name="Line 216">
                <a:extLst>
                  <a:ext uri="{FF2B5EF4-FFF2-40B4-BE49-F238E27FC236}">
                    <a16:creationId xmlns:a16="http://schemas.microsoft.com/office/drawing/2014/main" id="{C6C618CB-B627-A76A-6AE3-15F0561BF9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670" y="100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71" name="Line 217">
                <a:extLst>
                  <a:ext uri="{FF2B5EF4-FFF2-40B4-BE49-F238E27FC236}">
                    <a16:creationId xmlns:a16="http://schemas.microsoft.com/office/drawing/2014/main" id="{6A3C9AEC-09D6-4B5B-4E04-262244A026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670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72" name="Line 218">
                <a:extLst>
                  <a:ext uri="{FF2B5EF4-FFF2-40B4-BE49-F238E27FC236}">
                    <a16:creationId xmlns:a16="http://schemas.microsoft.com/office/drawing/2014/main" id="{3D7C2B86-B05A-AEF9-60F1-CD7DA72D1A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00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73" name="Line 219">
                <a:extLst>
                  <a:ext uri="{FF2B5EF4-FFF2-40B4-BE49-F238E27FC236}">
                    <a16:creationId xmlns:a16="http://schemas.microsoft.com/office/drawing/2014/main" id="{03A13B51-C3A3-0C3A-8A75-54E5E713CE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30" y="1097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74" name="Line 220">
                <a:extLst>
                  <a:ext uri="{FF2B5EF4-FFF2-40B4-BE49-F238E27FC236}">
                    <a16:creationId xmlns:a16="http://schemas.microsoft.com/office/drawing/2014/main" id="{26F49ACF-5F0B-4E10-65A3-CB89547760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66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75" name="Line 221">
                <a:extLst>
                  <a:ext uri="{FF2B5EF4-FFF2-40B4-BE49-F238E27FC236}">
                    <a16:creationId xmlns:a16="http://schemas.microsoft.com/office/drawing/2014/main" id="{9D0BE183-E5AA-E6B9-2F21-F3AE240BFE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66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76" name="Line 222">
                <a:extLst>
                  <a:ext uri="{FF2B5EF4-FFF2-40B4-BE49-F238E27FC236}">
                    <a16:creationId xmlns:a16="http://schemas.microsoft.com/office/drawing/2014/main" id="{3F10DF54-C2C8-2A3E-3726-9EE33FBAE8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96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77" name="Line 223">
                <a:extLst>
                  <a:ext uri="{FF2B5EF4-FFF2-40B4-BE49-F238E27FC236}">
                    <a16:creationId xmlns:a16="http://schemas.microsoft.com/office/drawing/2014/main" id="{7CA332EF-7FED-095C-ECC6-00D4E97BCA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08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78" name="Line 224">
                <a:extLst>
                  <a:ext uri="{FF2B5EF4-FFF2-40B4-BE49-F238E27FC236}">
                    <a16:creationId xmlns:a16="http://schemas.microsoft.com/office/drawing/2014/main" id="{DA48442C-408F-4DD6-58E8-DD4B3E26B4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38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79" name="Line 225">
                <a:extLst>
                  <a:ext uri="{FF2B5EF4-FFF2-40B4-BE49-F238E27FC236}">
                    <a16:creationId xmlns:a16="http://schemas.microsoft.com/office/drawing/2014/main" id="{4FBC9866-D470-2A29-F9DD-D8CF831CDD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44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80" name="Line 226">
                <a:extLst>
                  <a:ext uri="{FF2B5EF4-FFF2-40B4-BE49-F238E27FC236}">
                    <a16:creationId xmlns:a16="http://schemas.microsoft.com/office/drawing/2014/main" id="{A029445F-0BE3-0201-F551-1CA46A6A71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74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81" name="Line 227">
                <a:extLst>
                  <a:ext uri="{FF2B5EF4-FFF2-40B4-BE49-F238E27FC236}">
                    <a16:creationId xmlns:a16="http://schemas.microsoft.com/office/drawing/2014/main" id="{A40A7F56-447D-7510-0263-A06B79A727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62" y="1097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82" name="Line 228">
                <a:extLst>
                  <a:ext uri="{FF2B5EF4-FFF2-40B4-BE49-F238E27FC236}">
                    <a16:creationId xmlns:a16="http://schemas.microsoft.com/office/drawing/2014/main" id="{AA00D648-A1C9-9C92-C92E-EBAEE12F2A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98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83" name="Line 229">
                <a:extLst>
                  <a:ext uri="{FF2B5EF4-FFF2-40B4-BE49-F238E27FC236}">
                    <a16:creationId xmlns:a16="http://schemas.microsoft.com/office/drawing/2014/main" id="{16142A6A-F036-150B-6EAB-7E48DEDA4F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22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84" name="Line 230">
                <a:extLst>
                  <a:ext uri="{FF2B5EF4-FFF2-40B4-BE49-F238E27FC236}">
                    <a16:creationId xmlns:a16="http://schemas.microsoft.com/office/drawing/2014/main" id="{C008D298-958B-1BFB-9A1B-F6FEF1678C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952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85" name="Line 231">
                <a:extLst>
                  <a:ext uri="{FF2B5EF4-FFF2-40B4-BE49-F238E27FC236}">
                    <a16:creationId xmlns:a16="http://schemas.microsoft.com/office/drawing/2014/main" id="{CDBAA665-7D35-8C70-1274-A54D96B33D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28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86" name="Line 232">
                <a:extLst>
                  <a:ext uri="{FF2B5EF4-FFF2-40B4-BE49-F238E27FC236}">
                    <a16:creationId xmlns:a16="http://schemas.microsoft.com/office/drawing/2014/main" id="{CB16DF96-9D97-1755-3FFF-6C30F15C03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958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87" name="Line 233">
                <a:extLst>
                  <a:ext uri="{FF2B5EF4-FFF2-40B4-BE49-F238E27FC236}">
                    <a16:creationId xmlns:a16="http://schemas.microsoft.com/office/drawing/2014/main" id="{B105519E-1C32-A764-B65E-1CAA494D2F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34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88" name="Line 234">
                <a:extLst>
                  <a:ext uri="{FF2B5EF4-FFF2-40B4-BE49-F238E27FC236}">
                    <a16:creationId xmlns:a16="http://schemas.microsoft.com/office/drawing/2014/main" id="{452D12CC-BC3F-2EF3-A287-45797485C4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964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89" name="Line 235">
                <a:extLst>
                  <a:ext uri="{FF2B5EF4-FFF2-40B4-BE49-F238E27FC236}">
                    <a16:creationId xmlns:a16="http://schemas.microsoft.com/office/drawing/2014/main" id="{2C37F08D-9BE9-B900-E74A-CC1A6E5DD3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8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90" name="Line 236">
                <a:extLst>
                  <a:ext uri="{FF2B5EF4-FFF2-40B4-BE49-F238E27FC236}">
                    <a16:creationId xmlns:a16="http://schemas.microsoft.com/office/drawing/2014/main" id="{81A1E613-A4CE-7FC7-F2F4-2470C6C726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988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91" name="Line 237">
                <a:extLst>
                  <a:ext uri="{FF2B5EF4-FFF2-40B4-BE49-F238E27FC236}">
                    <a16:creationId xmlns:a16="http://schemas.microsoft.com/office/drawing/2014/main" id="{90B9D7D6-29AB-30A4-5FB7-7E05999E2A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88" y="1097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92" name="Line 238">
                <a:extLst>
                  <a:ext uri="{FF2B5EF4-FFF2-40B4-BE49-F238E27FC236}">
                    <a16:creationId xmlns:a16="http://schemas.microsoft.com/office/drawing/2014/main" id="{C20D4CA2-D3A1-8537-0D5D-04938082A7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8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93" name="Line 239">
                <a:extLst>
                  <a:ext uri="{FF2B5EF4-FFF2-40B4-BE49-F238E27FC236}">
                    <a16:creationId xmlns:a16="http://schemas.microsoft.com/office/drawing/2014/main" id="{C9301C02-F1FF-F17A-E823-7A4F958021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6" y="1097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94" name="Line 240">
                <a:extLst>
                  <a:ext uri="{FF2B5EF4-FFF2-40B4-BE49-F238E27FC236}">
                    <a16:creationId xmlns:a16="http://schemas.microsoft.com/office/drawing/2014/main" id="{2F1C9E7A-903F-5CE9-0027-A01C496B11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42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95" name="Line 241">
                <a:extLst>
                  <a:ext uri="{FF2B5EF4-FFF2-40B4-BE49-F238E27FC236}">
                    <a16:creationId xmlns:a16="http://schemas.microsoft.com/office/drawing/2014/main" id="{F718FEA1-4E5E-179E-AD01-6A92CB33DB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42" y="1097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96" name="Line 242">
                <a:extLst>
                  <a:ext uri="{FF2B5EF4-FFF2-40B4-BE49-F238E27FC236}">
                    <a16:creationId xmlns:a16="http://schemas.microsoft.com/office/drawing/2014/main" id="{33AE37CB-6EC5-F996-F072-4AB445FC84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72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97" name="Line 243">
                <a:extLst>
                  <a:ext uri="{FF2B5EF4-FFF2-40B4-BE49-F238E27FC236}">
                    <a16:creationId xmlns:a16="http://schemas.microsoft.com/office/drawing/2014/main" id="{F123C1CD-0E3E-8D80-4F2A-E8A92D5BEF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48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98" name="Line 244">
                <a:extLst>
                  <a:ext uri="{FF2B5EF4-FFF2-40B4-BE49-F238E27FC236}">
                    <a16:creationId xmlns:a16="http://schemas.microsoft.com/office/drawing/2014/main" id="{C4E5B82D-20C4-8B16-5A74-1BD3729C42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78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099" name="Line 245">
                <a:extLst>
                  <a:ext uri="{FF2B5EF4-FFF2-40B4-BE49-F238E27FC236}">
                    <a16:creationId xmlns:a16="http://schemas.microsoft.com/office/drawing/2014/main" id="{19B6BC9D-EA59-84FD-31F4-2D4A6EE780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08" y="1097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00" name="Line 246">
                <a:extLst>
                  <a:ext uri="{FF2B5EF4-FFF2-40B4-BE49-F238E27FC236}">
                    <a16:creationId xmlns:a16="http://schemas.microsoft.com/office/drawing/2014/main" id="{86B8F7F8-78F2-308C-913C-BF0DF8F6E3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139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01" name="Line 247">
                <a:extLst>
                  <a:ext uri="{FF2B5EF4-FFF2-40B4-BE49-F238E27FC236}">
                    <a16:creationId xmlns:a16="http://schemas.microsoft.com/office/drawing/2014/main" id="{4E331886-A395-F926-2C93-2694C587B9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33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02" name="Line 248">
                <a:extLst>
                  <a:ext uri="{FF2B5EF4-FFF2-40B4-BE49-F238E27FC236}">
                    <a16:creationId xmlns:a16="http://schemas.microsoft.com/office/drawing/2014/main" id="{5605FCED-E32F-08A7-4EB1-BBEF6D241D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163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03" name="Line 249">
                <a:extLst>
                  <a:ext uri="{FF2B5EF4-FFF2-40B4-BE49-F238E27FC236}">
                    <a16:creationId xmlns:a16="http://schemas.microsoft.com/office/drawing/2014/main" id="{4E3B881B-D534-0229-748D-17D388626E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69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04" name="Line 250">
                <a:extLst>
                  <a:ext uri="{FF2B5EF4-FFF2-40B4-BE49-F238E27FC236}">
                    <a16:creationId xmlns:a16="http://schemas.microsoft.com/office/drawing/2014/main" id="{506CFC22-5899-DFFC-7D56-67E2C36BD3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199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05" name="Line 251">
                <a:extLst>
                  <a:ext uri="{FF2B5EF4-FFF2-40B4-BE49-F238E27FC236}">
                    <a16:creationId xmlns:a16="http://schemas.microsoft.com/office/drawing/2014/main" id="{D9080CBA-3AC3-287A-56EB-F083E571A4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187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06" name="Line 252">
                <a:extLst>
                  <a:ext uri="{FF2B5EF4-FFF2-40B4-BE49-F238E27FC236}">
                    <a16:creationId xmlns:a16="http://schemas.microsoft.com/office/drawing/2014/main" id="{79411FDB-6676-4716-1328-3F62C6E30D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217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07" name="Line 253">
                <a:extLst>
                  <a:ext uri="{FF2B5EF4-FFF2-40B4-BE49-F238E27FC236}">
                    <a16:creationId xmlns:a16="http://schemas.microsoft.com/office/drawing/2014/main" id="{B1F6AC23-8B7C-3EE5-2D87-C832525119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29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08" name="Line 254">
                <a:extLst>
                  <a:ext uri="{FF2B5EF4-FFF2-40B4-BE49-F238E27FC236}">
                    <a16:creationId xmlns:a16="http://schemas.microsoft.com/office/drawing/2014/main" id="{8597D5AC-CC5E-FBC5-B3EA-A4ACCAFD08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259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09" name="Line 255">
                <a:extLst>
                  <a:ext uri="{FF2B5EF4-FFF2-40B4-BE49-F238E27FC236}">
                    <a16:creationId xmlns:a16="http://schemas.microsoft.com/office/drawing/2014/main" id="{CF9F9F59-F7FE-9437-B6F3-1AD613928B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41" y="1097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10" name="Line 256">
                <a:extLst>
                  <a:ext uri="{FF2B5EF4-FFF2-40B4-BE49-F238E27FC236}">
                    <a16:creationId xmlns:a16="http://schemas.microsoft.com/office/drawing/2014/main" id="{5C03A817-B79E-2C47-58EF-BD255BF103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271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11" name="Line 257">
                <a:extLst>
                  <a:ext uri="{FF2B5EF4-FFF2-40B4-BE49-F238E27FC236}">
                    <a16:creationId xmlns:a16="http://schemas.microsoft.com/office/drawing/2014/main" id="{52AF5D9A-7359-B659-92CC-30709545FF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349" y="109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12" name="Line 258">
                <a:extLst>
                  <a:ext uri="{FF2B5EF4-FFF2-40B4-BE49-F238E27FC236}">
                    <a16:creationId xmlns:a16="http://schemas.microsoft.com/office/drawing/2014/main" id="{1F7EB78C-46E4-41DA-F3B6-58BF1E0FBA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379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13" name="Line 259">
                <a:extLst>
                  <a:ext uri="{FF2B5EF4-FFF2-40B4-BE49-F238E27FC236}">
                    <a16:creationId xmlns:a16="http://schemas.microsoft.com/office/drawing/2014/main" id="{A5332E1C-74B9-4C74-E3EB-28A0182BBA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391" y="1097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14" name="Line 260">
                <a:extLst>
                  <a:ext uri="{FF2B5EF4-FFF2-40B4-BE49-F238E27FC236}">
                    <a16:creationId xmlns:a16="http://schemas.microsoft.com/office/drawing/2014/main" id="{AD737F40-CAD6-5D2C-F117-099D6B6A52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427" y="1066"/>
                <a:ext cx="0" cy="61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15" name="Line 261">
                <a:extLst>
                  <a:ext uri="{FF2B5EF4-FFF2-40B4-BE49-F238E27FC236}">
                    <a16:creationId xmlns:a16="http://schemas.microsoft.com/office/drawing/2014/main" id="{A5FFAC88-925C-74ED-9201-A5D260A60C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11" y="124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16" name="Line 262">
                <a:extLst>
                  <a:ext uri="{FF2B5EF4-FFF2-40B4-BE49-F238E27FC236}">
                    <a16:creationId xmlns:a16="http://schemas.microsoft.com/office/drawing/2014/main" id="{7C28B833-E1DF-60B1-8B1F-BB16CD4EBC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41" y="1217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17" name="Line 263">
                <a:extLst>
                  <a:ext uri="{FF2B5EF4-FFF2-40B4-BE49-F238E27FC236}">
                    <a16:creationId xmlns:a16="http://schemas.microsoft.com/office/drawing/2014/main" id="{733AD45A-6B60-AC91-C810-11173B1316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3" y="1247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18" name="Line 264">
                <a:extLst>
                  <a:ext uri="{FF2B5EF4-FFF2-40B4-BE49-F238E27FC236}">
                    <a16:creationId xmlns:a16="http://schemas.microsoft.com/office/drawing/2014/main" id="{3415EAC9-6EC6-7B6F-88AA-EA0947B5C6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619" y="1217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19" name="Line 265">
                <a:extLst>
                  <a:ext uri="{FF2B5EF4-FFF2-40B4-BE49-F238E27FC236}">
                    <a16:creationId xmlns:a16="http://schemas.microsoft.com/office/drawing/2014/main" id="{FB9DC4C8-FCCD-9EA7-5ADC-D17872AD7F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770" y="124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20" name="Line 266">
                <a:extLst>
                  <a:ext uri="{FF2B5EF4-FFF2-40B4-BE49-F238E27FC236}">
                    <a16:creationId xmlns:a16="http://schemas.microsoft.com/office/drawing/2014/main" id="{7F36F920-3EE2-B899-DCF0-0F6D9DB90A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800" y="1217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21" name="Line 267">
                <a:extLst>
                  <a:ext uri="{FF2B5EF4-FFF2-40B4-BE49-F238E27FC236}">
                    <a16:creationId xmlns:a16="http://schemas.microsoft.com/office/drawing/2014/main" id="{2713412B-DE40-C454-8A7A-B9B4815E1B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18" y="1247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22" name="Line 268">
                <a:extLst>
                  <a:ext uri="{FF2B5EF4-FFF2-40B4-BE49-F238E27FC236}">
                    <a16:creationId xmlns:a16="http://schemas.microsoft.com/office/drawing/2014/main" id="{9DEA9B7D-C41C-2D4F-01E8-BB2E198651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848" y="1217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23" name="Line 269">
                <a:extLst>
                  <a:ext uri="{FF2B5EF4-FFF2-40B4-BE49-F238E27FC236}">
                    <a16:creationId xmlns:a16="http://schemas.microsoft.com/office/drawing/2014/main" id="{1549E260-A372-3FB1-72C7-13F0D45524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54" y="124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24" name="Line 270">
                <a:extLst>
                  <a:ext uri="{FF2B5EF4-FFF2-40B4-BE49-F238E27FC236}">
                    <a16:creationId xmlns:a16="http://schemas.microsoft.com/office/drawing/2014/main" id="{F1ED9BC5-EDFC-8040-AF12-D69AAAFBFE4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884" y="1217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25" name="Line 271">
                <a:extLst>
                  <a:ext uri="{FF2B5EF4-FFF2-40B4-BE49-F238E27FC236}">
                    <a16:creationId xmlns:a16="http://schemas.microsoft.com/office/drawing/2014/main" id="{387D2CAB-60B8-D0D0-16E8-A1F2EE1957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60" y="1247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26" name="Line 272">
                <a:extLst>
                  <a:ext uri="{FF2B5EF4-FFF2-40B4-BE49-F238E27FC236}">
                    <a16:creationId xmlns:a16="http://schemas.microsoft.com/office/drawing/2014/main" id="{304D6A3F-8F69-93D6-4319-F97D408303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890" y="1217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27" name="Line 273">
                <a:extLst>
                  <a:ext uri="{FF2B5EF4-FFF2-40B4-BE49-F238E27FC236}">
                    <a16:creationId xmlns:a16="http://schemas.microsoft.com/office/drawing/2014/main" id="{18AD69E9-D127-51E3-37E6-CF6ACDE829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84" y="1247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28" name="Line 274">
                <a:extLst>
                  <a:ext uri="{FF2B5EF4-FFF2-40B4-BE49-F238E27FC236}">
                    <a16:creationId xmlns:a16="http://schemas.microsoft.com/office/drawing/2014/main" id="{BA119410-0CBA-3298-968A-4283EE3956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920" y="1217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29" name="Line 275">
                <a:extLst>
                  <a:ext uri="{FF2B5EF4-FFF2-40B4-BE49-F238E27FC236}">
                    <a16:creationId xmlns:a16="http://schemas.microsoft.com/office/drawing/2014/main" id="{173FF6CC-8C56-AD1C-DF39-7A0BD08E9E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968" y="1247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30" name="Line 276">
                <a:extLst>
                  <a:ext uri="{FF2B5EF4-FFF2-40B4-BE49-F238E27FC236}">
                    <a16:creationId xmlns:a16="http://schemas.microsoft.com/office/drawing/2014/main" id="{28DF0F00-0EFD-4FEA-835C-305E085536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998" y="1217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31" name="Line 277">
                <a:extLst>
                  <a:ext uri="{FF2B5EF4-FFF2-40B4-BE49-F238E27FC236}">
                    <a16:creationId xmlns:a16="http://schemas.microsoft.com/office/drawing/2014/main" id="{BC3B082B-4292-EFD3-BE42-CAA3A343C2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467" y="170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32" name="Line 278">
                <a:extLst>
                  <a:ext uri="{FF2B5EF4-FFF2-40B4-BE49-F238E27FC236}">
                    <a16:creationId xmlns:a16="http://schemas.microsoft.com/office/drawing/2014/main" id="{926D0C6A-B16F-0D33-6750-1BB4367C0F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97" y="1679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33" name="Line 279">
                <a:extLst>
                  <a:ext uri="{FF2B5EF4-FFF2-40B4-BE49-F238E27FC236}">
                    <a16:creationId xmlns:a16="http://schemas.microsoft.com/office/drawing/2014/main" id="{3432B203-8E49-9FAA-451E-A9B6831846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15" y="1709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34" name="Line 280">
                <a:extLst>
                  <a:ext uri="{FF2B5EF4-FFF2-40B4-BE49-F238E27FC236}">
                    <a16:creationId xmlns:a16="http://schemas.microsoft.com/office/drawing/2014/main" id="{169B8A46-150B-C81E-BC53-CF634FD1DA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545" y="1679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DF536B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35" name="Freeform 281">
                <a:extLst>
                  <a:ext uri="{FF2B5EF4-FFF2-40B4-BE49-F238E27FC236}">
                    <a16:creationId xmlns:a16="http://schemas.microsoft.com/office/drawing/2014/main" id="{4A44ADCB-2ACB-C078-71D7-E532AB9962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78" y="706"/>
                <a:ext cx="2867" cy="90"/>
              </a:xfrm>
              <a:custGeom>
                <a:avLst/>
                <a:gdLst>
                  <a:gd name="T0" fmla="*/ 0 w 477"/>
                  <a:gd name="T1" fmla="*/ 0 h 15"/>
                  <a:gd name="T2" fmla="*/ 129 w 477"/>
                  <a:gd name="T3" fmla="*/ 0 h 15"/>
                  <a:gd name="T4" fmla="*/ 129 w 477"/>
                  <a:gd name="T5" fmla="*/ 4 h 15"/>
                  <a:gd name="T6" fmla="*/ 206 w 477"/>
                  <a:gd name="T7" fmla="*/ 4 h 15"/>
                  <a:gd name="T8" fmla="*/ 206 w 477"/>
                  <a:gd name="T9" fmla="*/ 9 h 15"/>
                  <a:gd name="T10" fmla="*/ 250 w 477"/>
                  <a:gd name="T11" fmla="*/ 9 h 15"/>
                  <a:gd name="T12" fmla="*/ 250 w 477"/>
                  <a:gd name="T13" fmla="*/ 15 h 15"/>
                  <a:gd name="T14" fmla="*/ 477 w 477"/>
                  <a:gd name="T15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77" h="15">
                    <a:moveTo>
                      <a:pt x="0" y="0"/>
                    </a:moveTo>
                    <a:lnTo>
                      <a:pt x="129" y="0"/>
                    </a:lnTo>
                    <a:lnTo>
                      <a:pt x="129" y="4"/>
                    </a:lnTo>
                    <a:lnTo>
                      <a:pt x="206" y="4"/>
                    </a:lnTo>
                    <a:lnTo>
                      <a:pt x="206" y="9"/>
                    </a:lnTo>
                    <a:lnTo>
                      <a:pt x="250" y="9"/>
                    </a:lnTo>
                    <a:lnTo>
                      <a:pt x="250" y="15"/>
                    </a:lnTo>
                    <a:lnTo>
                      <a:pt x="477" y="15"/>
                    </a:lnTo>
                  </a:path>
                </a:pathLst>
              </a:cu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36" name="Line 282">
                <a:extLst>
                  <a:ext uri="{FF2B5EF4-FFF2-40B4-BE49-F238E27FC236}">
                    <a16:creationId xmlns:a16="http://schemas.microsoft.com/office/drawing/2014/main" id="{754D0D9D-E7E7-9A61-C6EE-C2AC64110F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0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37" name="Line 283">
                <a:extLst>
                  <a:ext uri="{FF2B5EF4-FFF2-40B4-BE49-F238E27FC236}">
                    <a16:creationId xmlns:a16="http://schemas.microsoft.com/office/drawing/2014/main" id="{982A4E04-B0AB-9A27-E25C-B7D3543F5C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80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38" name="Line 284">
                <a:extLst>
                  <a:ext uri="{FF2B5EF4-FFF2-40B4-BE49-F238E27FC236}">
                    <a16:creationId xmlns:a16="http://schemas.microsoft.com/office/drawing/2014/main" id="{F22E9C39-8BC3-A7B6-5F0E-C2027B7FBC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80" y="70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39" name="Line 285">
                <a:extLst>
                  <a:ext uri="{FF2B5EF4-FFF2-40B4-BE49-F238E27FC236}">
                    <a16:creationId xmlns:a16="http://schemas.microsoft.com/office/drawing/2014/main" id="{236A1DF0-523F-E8E7-8A43-2933E275EE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10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40" name="Line 286">
                <a:extLst>
                  <a:ext uri="{FF2B5EF4-FFF2-40B4-BE49-F238E27FC236}">
                    <a16:creationId xmlns:a16="http://schemas.microsoft.com/office/drawing/2014/main" id="{C5FC8BD7-83C1-662D-3BA1-D56C7FDE2B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92" y="70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41" name="Line 287">
                <a:extLst>
                  <a:ext uri="{FF2B5EF4-FFF2-40B4-BE49-F238E27FC236}">
                    <a16:creationId xmlns:a16="http://schemas.microsoft.com/office/drawing/2014/main" id="{6242C816-DBDD-354F-F8C2-C4090EBA79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23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42" name="Line 288">
                <a:extLst>
                  <a:ext uri="{FF2B5EF4-FFF2-40B4-BE49-F238E27FC236}">
                    <a16:creationId xmlns:a16="http://schemas.microsoft.com/office/drawing/2014/main" id="{5CA04908-A6EF-3E9C-5F7C-89B72D28A9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98" y="70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43" name="Line 289">
                <a:extLst>
                  <a:ext uri="{FF2B5EF4-FFF2-40B4-BE49-F238E27FC236}">
                    <a16:creationId xmlns:a16="http://schemas.microsoft.com/office/drawing/2014/main" id="{8E48A4D9-E18D-CB64-CF54-36AE3F00A4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29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44" name="Line 290">
                <a:extLst>
                  <a:ext uri="{FF2B5EF4-FFF2-40B4-BE49-F238E27FC236}">
                    <a16:creationId xmlns:a16="http://schemas.microsoft.com/office/drawing/2014/main" id="{07BE7EA8-7783-5181-3AF3-3EAB040CE9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10" y="706"/>
                <a:ext cx="67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45" name="Line 291">
                <a:extLst>
                  <a:ext uri="{FF2B5EF4-FFF2-40B4-BE49-F238E27FC236}">
                    <a16:creationId xmlns:a16="http://schemas.microsoft.com/office/drawing/2014/main" id="{12EC72F5-5E2F-9FA1-DD22-1DE6B52D43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41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46" name="Line 292">
                <a:extLst>
                  <a:ext uri="{FF2B5EF4-FFF2-40B4-BE49-F238E27FC236}">
                    <a16:creationId xmlns:a16="http://schemas.microsoft.com/office/drawing/2014/main" id="{22A4A1BC-83D7-C33C-D5A0-25EB24EFA9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17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47" name="Line 293">
                <a:extLst>
                  <a:ext uri="{FF2B5EF4-FFF2-40B4-BE49-F238E27FC236}">
                    <a16:creationId xmlns:a16="http://schemas.microsoft.com/office/drawing/2014/main" id="{2BC4FDCC-F823-3403-317A-33A5B21A30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47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48" name="Line 294">
                <a:extLst>
                  <a:ext uri="{FF2B5EF4-FFF2-40B4-BE49-F238E27FC236}">
                    <a16:creationId xmlns:a16="http://schemas.microsoft.com/office/drawing/2014/main" id="{50334271-CE82-DEF5-1B75-43EC48573E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29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49" name="Line 295">
                <a:extLst>
                  <a:ext uri="{FF2B5EF4-FFF2-40B4-BE49-F238E27FC236}">
                    <a16:creationId xmlns:a16="http://schemas.microsoft.com/office/drawing/2014/main" id="{6509FFBE-FF0C-9BCF-DC72-E80551FCB6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59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50" name="Line 296">
                <a:extLst>
                  <a:ext uri="{FF2B5EF4-FFF2-40B4-BE49-F238E27FC236}">
                    <a16:creationId xmlns:a16="http://schemas.microsoft.com/office/drawing/2014/main" id="{FA4ABAF7-A24F-EE8F-977C-EB2ABD78A4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41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51" name="Line 297">
                <a:extLst>
                  <a:ext uri="{FF2B5EF4-FFF2-40B4-BE49-F238E27FC236}">
                    <a16:creationId xmlns:a16="http://schemas.microsoft.com/office/drawing/2014/main" id="{8A6BDCFD-4082-D92B-ED1B-255D11CBD8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871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52" name="Line 298">
                <a:extLst>
                  <a:ext uri="{FF2B5EF4-FFF2-40B4-BE49-F238E27FC236}">
                    <a16:creationId xmlns:a16="http://schemas.microsoft.com/office/drawing/2014/main" id="{3140F6C9-BB17-BFEA-BEC0-408EEAD3F1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895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53" name="Line 299">
                <a:extLst>
                  <a:ext uri="{FF2B5EF4-FFF2-40B4-BE49-F238E27FC236}">
                    <a16:creationId xmlns:a16="http://schemas.microsoft.com/office/drawing/2014/main" id="{7790AEFB-6A01-E2BC-D7D6-01588BF1AF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925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54" name="Line 300">
                <a:extLst>
                  <a:ext uri="{FF2B5EF4-FFF2-40B4-BE49-F238E27FC236}">
                    <a16:creationId xmlns:a16="http://schemas.microsoft.com/office/drawing/2014/main" id="{1F6E7A04-A06C-D975-ACCB-AF5F7ACD94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37" y="706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55" name="Line 301">
                <a:extLst>
                  <a:ext uri="{FF2B5EF4-FFF2-40B4-BE49-F238E27FC236}">
                    <a16:creationId xmlns:a16="http://schemas.microsoft.com/office/drawing/2014/main" id="{283FA751-B32B-82DC-0FA3-2F2D9C62B7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973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56" name="Line 302">
                <a:extLst>
                  <a:ext uri="{FF2B5EF4-FFF2-40B4-BE49-F238E27FC236}">
                    <a16:creationId xmlns:a16="http://schemas.microsoft.com/office/drawing/2014/main" id="{49710D6C-07D5-24B1-09D0-D988DBDD42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61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57" name="Line 303">
                <a:extLst>
                  <a:ext uri="{FF2B5EF4-FFF2-40B4-BE49-F238E27FC236}">
                    <a16:creationId xmlns:a16="http://schemas.microsoft.com/office/drawing/2014/main" id="{33DF3099-2AE0-CBB3-FE57-4B55D85CE1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991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58" name="Line 304">
                <a:extLst>
                  <a:ext uri="{FF2B5EF4-FFF2-40B4-BE49-F238E27FC236}">
                    <a16:creationId xmlns:a16="http://schemas.microsoft.com/office/drawing/2014/main" id="{AF93ADBB-610F-C20B-B45E-7A892F8B90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21" y="706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59" name="Line 305">
                <a:extLst>
                  <a:ext uri="{FF2B5EF4-FFF2-40B4-BE49-F238E27FC236}">
                    <a16:creationId xmlns:a16="http://schemas.microsoft.com/office/drawing/2014/main" id="{66E8A091-A087-0DFD-F15A-72F8BF71FB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057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60" name="Line 306">
                <a:extLst>
                  <a:ext uri="{FF2B5EF4-FFF2-40B4-BE49-F238E27FC236}">
                    <a16:creationId xmlns:a16="http://schemas.microsoft.com/office/drawing/2014/main" id="{619A2D2E-0819-8A28-C549-6AD7DC8152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27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61" name="Line 307">
                <a:extLst>
                  <a:ext uri="{FF2B5EF4-FFF2-40B4-BE49-F238E27FC236}">
                    <a16:creationId xmlns:a16="http://schemas.microsoft.com/office/drawing/2014/main" id="{2DBD6530-90DA-C5A0-EB94-47652F5510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057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62" name="Line 308">
                <a:extLst>
                  <a:ext uri="{FF2B5EF4-FFF2-40B4-BE49-F238E27FC236}">
                    <a16:creationId xmlns:a16="http://schemas.microsoft.com/office/drawing/2014/main" id="{218F736F-3807-85C9-F6CA-3F278F80F1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51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63" name="Line 309">
                <a:extLst>
                  <a:ext uri="{FF2B5EF4-FFF2-40B4-BE49-F238E27FC236}">
                    <a16:creationId xmlns:a16="http://schemas.microsoft.com/office/drawing/2014/main" id="{99A13499-EBC8-B35B-3AF2-095A852E63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081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64" name="Line 310">
                <a:extLst>
                  <a:ext uri="{FF2B5EF4-FFF2-40B4-BE49-F238E27FC236}">
                    <a16:creationId xmlns:a16="http://schemas.microsoft.com/office/drawing/2014/main" id="{D442EFFB-FCA6-E1D0-5CA2-965291CE81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87" y="706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65" name="Line 311">
                <a:extLst>
                  <a:ext uri="{FF2B5EF4-FFF2-40B4-BE49-F238E27FC236}">
                    <a16:creationId xmlns:a16="http://schemas.microsoft.com/office/drawing/2014/main" id="{7A2D83AA-F798-02EA-4EEB-C47ABA9848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123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66" name="Line 312">
                <a:extLst>
                  <a:ext uri="{FF2B5EF4-FFF2-40B4-BE49-F238E27FC236}">
                    <a16:creationId xmlns:a16="http://schemas.microsoft.com/office/drawing/2014/main" id="{560A6B25-3AE1-3261-2A2C-13357C9F42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93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67" name="Line 313">
                <a:extLst>
                  <a:ext uri="{FF2B5EF4-FFF2-40B4-BE49-F238E27FC236}">
                    <a16:creationId xmlns:a16="http://schemas.microsoft.com/office/drawing/2014/main" id="{3DC13FD1-C2FA-3772-5637-DFE8A03E92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123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68" name="Line 314">
                <a:extLst>
                  <a:ext uri="{FF2B5EF4-FFF2-40B4-BE49-F238E27FC236}">
                    <a16:creationId xmlns:a16="http://schemas.microsoft.com/office/drawing/2014/main" id="{BCCCC0B6-DB1C-2790-CBB2-AD3B54BDAB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105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69" name="Line 315">
                <a:extLst>
                  <a:ext uri="{FF2B5EF4-FFF2-40B4-BE49-F238E27FC236}">
                    <a16:creationId xmlns:a16="http://schemas.microsoft.com/office/drawing/2014/main" id="{E34EEA85-8050-EFCB-4D39-C85235F049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135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70" name="Line 316">
                <a:extLst>
                  <a:ext uri="{FF2B5EF4-FFF2-40B4-BE49-F238E27FC236}">
                    <a16:creationId xmlns:a16="http://schemas.microsoft.com/office/drawing/2014/main" id="{CFBB9C9B-C354-64BA-16C6-885F0A8B05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111" y="706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71" name="Line 317">
                <a:extLst>
                  <a:ext uri="{FF2B5EF4-FFF2-40B4-BE49-F238E27FC236}">
                    <a16:creationId xmlns:a16="http://schemas.microsoft.com/office/drawing/2014/main" id="{86BA9175-E5C8-366A-8C5F-45BA830931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141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72" name="Line 318">
                <a:extLst>
                  <a:ext uri="{FF2B5EF4-FFF2-40B4-BE49-F238E27FC236}">
                    <a16:creationId xmlns:a16="http://schemas.microsoft.com/office/drawing/2014/main" id="{E163996B-5EAA-FB83-057A-6DFCE0C598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117" y="706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73" name="Line 319">
                <a:extLst>
                  <a:ext uri="{FF2B5EF4-FFF2-40B4-BE49-F238E27FC236}">
                    <a16:creationId xmlns:a16="http://schemas.microsoft.com/office/drawing/2014/main" id="{3CE1AEA2-C0EA-84B3-8AF1-56754FEDB3A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147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74" name="Line 320">
                <a:extLst>
                  <a:ext uri="{FF2B5EF4-FFF2-40B4-BE49-F238E27FC236}">
                    <a16:creationId xmlns:a16="http://schemas.microsoft.com/office/drawing/2014/main" id="{EAF77F23-1E37-79FA-6B8A-7F8CAF59A8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165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75" name="Line 321">
                <a:extLst>
                  <a:ext uri="{FF2B5EF4-FFF2-40B4-BE49-F238E27FC236}">
                    <a16:creationId xmlns:a16="http://schemas.microsoft.com/office/drawing/2014/main" id="{52B6520A-3017-62A4-1625-135254DC3A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195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76" name="Line 322">
                <a:extLst>
                  <a:ext uri="{FF2B5EF4-FFF2-40B4-BE49-F238E27FC236}">
                    <a16:creationId xmlns:a16="http://schemas.microsoft.com/office/drawing/2014/main" id="{5CDF9E94-EAEE-6E10-469A-10CF41D218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189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77" name="Line 323">
                <a:extLst>
                  <a:ext uri="{FF2B5EF4-FFF2-40B4-BE49-F238E27FC236}">
                    <a16:creationId xmlns:a16="http://schemas.microsoft.com/office/drawing/2014/main" id="{31D7989D-23EB-B6C5-BD42-0001899E9B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219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78" name="Line 324">
                <a:extLst>
                  <a:ext uri="{FF2B5EF4-FFF2-40B4-BE49-F238E27FC236}">
                    <a16:creationId xmlns:a16="http://schemas.microsoft.com/office/drawing/2014/main" id="{5293D2A2-2380-D43E-C1D1-92198EECA5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339" y="706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79" name="Line 325">
                <a:extLst>
                  <a:ext uri="{FF2B5EF4-FFF2-40B4-BE49-F238E27FC236}">
                    <a16:creationId xmlns:a16="http://schemas.microsoft.com/office/drawing/2014/main" id="{D0162A04-DC77-F046-1753-12FA9AC5D5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369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80" name="Line 326">
                <a:extLst>
                  <a:ext uri="{FF2B5EF4-FFF2-40B4-BE49-F238E27FC236}">
                    <a16:creationId xmlns:a16="http://schemas.microsoft.com/office/drawing/2014/main" id="{BDD04B8E-A5E4-AA3C-4FC5-E78F263479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11" y="706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81" name="Line 327">
                <a:extLst>
                  <a:ext uri="{FF2B5EF4-FFF2-40B4-BE49-F238E27FC236}">
                    <a16:creationId xmlns:a16="http://schemas.microsoft.com/office/drawing/2014/main" id="{20090218-6029-F434-9305-66B19D2273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41" y="676"/>
                <a:ext cx="0" cy="6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82" name="Line 328">
                <a:extLst>
                  <a:ext uri="{FF2B5EF4-FFF2-40B4-BE49-F238E27FC236}">
                    <a16:creationId xmlns:a16="http://schemas.microsoft.com/office/drawing/2014/main" id="{FED323EC-39C1-621E-B0C1-B756A40236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23" y="730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83" name="Line 329">
                <a:extLst>
                  <a:ext uri="{FF2B5EF4-FFF2-40B4-BE49-F238E27FC236}">
                    <a16:creationId xmlns:a16="http://schemas.microsoft.com/office/drawing/2014/main" id="{9C6B8F51-A2AF-A1F8-9BCE-7995054D96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53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84" name="Line 330">
                <a:extLst>
                  <a:ext uri="{FF2B5EF4-FFF2-40B4-BE49-F238E27FC236}">
                    <a16:creationId xmlns:a16="http://schemas.microsoft.com/office/drawing/2014/main" id="{8045690D-D96C-8753-AA54-E1EBC7106C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35" y="730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85" name="Line 331">
                <a:extLst>
                  <a:ext uri="{FF2B5EF4-FFF2-40B4-BE49-F238E27FC236}">
                    <a16:creationId xmlns:a16="http://schemas.microsoft.com/office/drawing/2014/main" id="{36116432-8390-77AF-7154-9EC03DE8D3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66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86" name="Line 332">
                <a:extLst>
                  <a:ext uri="{FF2B5EF4-FFF2-40B4-BE49-F238E27FC236}">
                    <a16:creationId xmlns:a16="http://schemas.microsoft.com/office/drawing/2014/main" id="{6FC91E62-E114-3B96-9878-40C0527802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41" y="730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87" name="Line 333">
                <a:extLst>
                  <a:ext uri="{FF2B5EF4-FFF2-40B4-BE49-F238E27FC236}">
                    <a16:creationId xmlns:a16="http://schemas.microsoft.com/office/drawing/2014/main" id="{2976CFA5-7F01-E6A5-4F1B-60041B8FCE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72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88" name="Line 334">
                <a:extLst>
                  <a:ext uri="{FF2B5EF4-FFF2-40B4-BE49-F238E27FC236}">
                    <a16:creationId xmlns:a16="http://schemas.microsoft.com/office/drawing/2014/main" id="{E850EA12-9CD4-7FBD-0148-F5BE2B84FF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41" y="730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89" name="Line 335">
                <a:extLst>
                  <a:ext uri="{FF2B5EF4-FFF2-40B4-BE49-F238E27FC236}">
                    <a16:creationId xmlns:a16="http://schemas.microsoft.com/office/drawing/2014/main" id="{710AA876-ADE6-D789-0373-353A671E47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72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90" name="Line 336">
                <a:extLst>
                  <a:ext uri="{FF2B5EF4-FFF2-40B4-BE49-F238E27FC236}">
                    <a16:creationId xmlns:a16="http://schemas.microsoft.com/office/drawing/2014/main" id="{A590CBCB-35D8-E4BB-A057-587850D328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53" y="730"/>
                <a:ext cx="61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91" name="Line 337">
                <a:extLst>
                  <a:ext uri="{FF2B5EF4-FFF2-40B4-BE49-F238E27FC236}">
                    <a16:creationId xmlns:a16="http://schemas.microsoft.com/office/drawing/2014/main" id="{17C17A42-CA74-CD11-CABA-FD99D07CDE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484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92" name="Line 338">
                <a:extLst>
                  <a:ext uri="{FF2B5EF4-FFF2-40B4-BE49-F238E27FC236}">
                    <a16:creationId xmlns:a16="http://schemas.microsoft.com/office/drawing/2014/main" id="{33C5AD55-DD09-98CD-729D-53925EC252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484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93" name="Line 339">
                <a:extLst>
                  <a:ext uri="{FF2B5EF4-FFF2-40B4-BE49-F238E27FC236}">
                    <a16:creationId xmlns:a16="http://schemas.microsoft.com/office/drawing/2014/main" id="{D0E5AF36-B716-99B4-76AD-2542BA5463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14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94" name="Line 340">
                <a:extLst>
                  <a:ext uri="{FF2B5EF4-FFF2-40B4-BE49-F238E27FC236}">
                    <a16:creationId xmlns:a16="http://schemas.microsoft.com/office/drawing/2014/main" id="{8AAA692B-CBB4-4354-31FC-D97D6EAC75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14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95" name="Line 341">
                <a:extLst>
                  <a:ext uri="{FF2B5EF4-FFF2-40B4-BE49-F238E27FC236}">
                    <a16:creationId xmlns:a16="http://schemas.microsoft.com/office/drawing/2014/main" id="{3A694A2B-0B5B-D255-15F2-116B547F64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44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96" name="Line 342">
                <a:extLst>
                  <a:ext uri="{FF2B5EF4-FFF2-40B4-BE49-F238E27FC236}">
                    <a16:creationId xmlns:a16="http://schemas.microsoft.com/office/drawing/2014/main" id="{D38DDA75-4893-56B5-639F-EFE7AEE555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97" name="Line 343">
                <a:extLst>
                  <a:ext uri="{FF2B5EF4-FFF2-40B4-BE49-F238E27FC236}">
                    <a16:creationId xmlns:a16="http://schemas.microsoft.com/office/drawing/2014/main" id="{D223674C-EE10-5A98-77B8-9C3952DA36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62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98" name="Line 344">
                <a:extLst>
                  <a:ext uri="{FF2B5EF4-FFF2-40B4-BE49-F238E27FC236}">
                    <a16:creationId xmlns:a16="http://schemas.microsoft.com/office/drawing/2014/main" id="{5718AE3E-1470-9074-432D-FE4C2A1D30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44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99" name="Line 345">
                <a:extLst>
                  <a:ext uri="{FF2B5EF4-FFF2-40B4-BE49-F238E27FC236}">
                    <a16:creationId xmlns:a16="http://schemas.microsoft.com/office/drawing/2014/main" id="{2CF4F873-DD1D-FB91-A1B4-14CB08D5D9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74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00" name="Line 346">
                <a:extLst>
                  <a:ext uri="{FF2B5EF4-FFF2-40B4-BE49-F238E27FC236}">
                    <a16:creationId xmlns:a16="http://schemas.microsoft.com/office/drawing/2014/main" id="{50EC9431-EC49-C03E-4AA8-AAD9830E60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50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01" name="Line 347">
                <a:extLst>
                  <a:ext uri="{FF2B5EF4-FFF2-40B4-BE49-F238E27FC236}">
                    <a16:creationId xmlns:a16="http://schemas.microsoft.com/office/drawing/2014/main" id="{CBAD49A4-DA77-94ED-3D22-5CBB4348C0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80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02" name="Line 348">
                <a:extLst>
                  <a:ext uri="{FF2B5EF4-FFF2-40B4-BE49-F238E27FC236}">
                    <a16:creationId xmlns:a16="http://schemas.microsoft.com/office/drawing/2014/main" id="{C5D9FAF6-603D-5CF9-3C5E-E8B46DFCEE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62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03" name="Line 349">
                <a:extLst>
                  <a:ext uri="{FF2B5EF4-FFF2-40B4-BE49-F238E27FC236}">
                    <a16:creationId xmlns:a16="http://schemas.microsoft.com/office/drawing/2014/main" id="{57D0B2D5-5C5C-CDA5-24EF-8BFB9ACDCE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92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04" name="Line 350">
                <a:extLst>
                  <a:ext uri="{FF2B5EF4-FFF2-40B4-BE49-F238E27FC236}">
                    <a16:creationId xmlns:a16="http://schemas.microsoft.com/office/drawing/2014/main" id="{5E505628-4EE7-57C8-75C6-5F6073CB07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68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05" name="Line 351">
                <a:extLst>
                  <a:ext uri="{FF2B5EF4-FFF2-40B4-BE49-F238E27FC236}">
                    <a16:creationId xmlns:a16="http://schemas.microsoft.com/office/drawing/2014/main" id="{715E0C33-068C-BBC0-E68B-190B200512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98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06" name="Line 352">
                <a:extLst>
                  <a:ext uri="{FF2B5EF4-FFF2-40B4-BE49-F238E27FC236}">
                    <a16:creationId xmlns:a16="http://schemas.microsoft.com/office/drawing/2014/main" id="{28CF293C-913B-89CE-8F67-15A2EAD451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92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07" name="Line 353">
                <a:extLst>
                  <a:ext uri="{FF2B5EF4-FFF2-40B4-BE49-F238E27FC236}">
                    <a16:creationId xmlns:a16="http://schemas.microsoft.com/office/drawing/2014/main" id="{BA1AC925-581B-BE8D-5AD0-238A90DF1F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622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08" name="Line 354">
                <a:extLst>
                  <a:ext uri="{FF2B5EF4-FFF2-40B4-BE49-F238E27FC236}">
                    <a16:creationId xmlns:a16="http://schemas.microsoft.com/office/drawing/2014/main" id="{51C88BF7-D302-CE0E-2003-9E106A67B3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98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09" name="Line 355">
                <a:extLst>
                  <a:ext uri="{FF2B5EF4-FFF2-40B4-BE49-F238E27FC236}">
                    <a16:creationId xmlns:a16="http://schemas.microsoft.com/office/drawing/2014/main" id="{0877D0FF-C0E2-1EC4-1563-BF8EAA991A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628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10" name="Line 356">
                <a:extLst>
                  <a:ext uri="{FF2B5EF4-FFF2-40B4-BE49-F238E27FC236}">
                    <a16:creationId xmlns:a16="http://schemas.microsoft.com/office/drawing/2014/main" id="{D07C51C9-5D6D-C6DE-8121-1766851742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610" y="730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11" name="Line 357">
                <a:extLst>
                  <a:ext uri="{FF2B5EF4-FFF2-40B4-BE49-F238E27FC236}">
                    <a16:creationId xmlns:a16="http://schemas.microsoft.com/office/drawing/2014/main" id="{62F4CDE6-EAFF-5FEB-366F-149068F51E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640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12" name="Line 358">
                <a:extLst>
                  <a:ext uri="{FF2B5EF4-FFF2-40B4-BE49-F238E27FC236}">
                    <a16:creationId xmlns:a16="http://schemas.microsoft.com/office/drawing/2014/main" id="{9EAEF684-F3E8-8A4B-9C0A-A3E60177FA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634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13" name="Line 359">
                <a:extLst>
                  <a:ext uri="{FF2B5EF4-FFF2-40B4-BE49-F238E27FC236}">
                    <a16:creationId xmlns:a16="http://schemas.microsoft.com/office/drawing/2014/main" id="{92A03EB6-2404-C2A3-0BE5-2D118D4DCB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664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14" name="Line 360">
                <a:extLst>
                  <a:ext uri="{FF2B5EF4-FFF2-40B4-BE49-F238E27FC236}">
                    <a16:creationId xmlns:a16="http://schemas.microsoft.com/office/drawing/2014/main" id="{052CBD95-7E96-A8C4-D170-A723B6E245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682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15" name="Line 361">
                <a:extLst>
                  <a:ext uri="{FF2B5EF4-FFF2-40B4-BE49-F238E27FC236}">
                    <a16:creationId xmlns:a16="http://schemas.microsoft.com/office/drawing/2014/main" id="{9213A5B5-84D7-7E73-3BCA-2BC4E0E230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12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16" name="Line 362">
                <a:extLst>
                  <a:ext uri="{FF2B5EF4-FFF2-40B4-BE49-F238E27FC236}">
                    <a16:creationId xmlns:a16="http://schemas.microsoft.com/office/drawing/2014/main" id="{A8F29742-276D-AE6A-4E7F-B7FB387EFA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694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17" name="Line 363">
                <a:extLst>
                  <a:ext uri="{FF2B5EF4-FFF2-40B4-BE49-F238E27FC236}">
                    <a16:creationId xmlns:a16="http://schemas.microsoft.com/office/drawing/2014/main" id="{ED6C43CA-3F30-4933-AE44-988579DD5D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24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18" name="Line 364">
                <a:extLst>
                  <a:ext uri="{FF2B5EF4-FFF2-40B4-BE49-F238E27FC236}">
                    <a16:creationId xmlns:a16="http://schemas.microsoft.com/office/drawing/2014/main" id="{DBB181A1-D6E7-6486-95C4-11E85E2094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00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19" name="Line 365">
                <a:extLst>
                  <a:ext uri="{FF2B5EF4-FFF2-40B4-BE49-F238E27FC236}">
                    <a16:creationId xmlns:a16="http://schemas.microsoft.com/office/drawing/2014/main" id="{C8708532-BB0A-23B7-0EE9-CFA17BBEEF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30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20" name="Line 366">
                <a:extLst>
                  <a:ext uri="{FF2B5EF4-FFF2-40B4-BE49-F238E27FC236}">
                    <a16:creationId xmlns:a16="http://schemas.microsoft.com/office/drawing/2014/main" id="{B243535A-8831-7123-4F3A-65C6668E20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06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21" name="Line 367">
                <a:extLst>
                  <a:ext uri="{FF2B5EF4-FFF2-40B4-BE49-F238E27FC236}">
                    <a16:creationId xmlns:a16="http://schemas.microsoft.com/office/drawing/2014/main" id="{7A914A40-B5CB-F540-3214-C4E1C6B870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36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22" name="Line 368">
                <a:extLst>
                  <a:ext uri="{FF2B5EF4-FFF2-40B4-BE49-F238E27FC236}">
                    <a16:creationId xmlns:a16="http://schemas.microsoft.com/office/drawing/2014/main" id="{B40AFFC6-2BF7-FE6B-6E88-EB8DB35272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06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23" name="Line 369">
                <a:extLst>
                  <a:ext uri="{FF2B5EF4-FFF2-40B4-BE49-F238E27FC236}">
                    <a16:creationId xmlns:a16="http://schemas.microsoft.com/office/drawing/2014/main" id="{8A7FF876-8AAE-14E1-5504-2876680B95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36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24" name="Line 370">
                <a:extLst>
                  <a:ext uri="{FF2B5EF4-FFF2-40B4-BE49-F238E27FC236}">
                    <a16:creationId xmlns:a16="http://schemas.microsoft.com/office/drawing/2014/main" id="{0451A7F4-ED18-1712-5F3C-9604E2FD6B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24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25" name="Line 371">
                <a:extLst>
                  <a:ext uri="{FF2B5EF4-FFF2-40B4-BE49-F238E27FC236}">
                    <a16:creationId xmlns:a16="http://schemas.microsoft.com/office/drawing/2014/main" id="{A946F2EB-73D2-E846-300E-0F7ED20457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54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26" name="Line 372">
                <a:extLst>
                  <a:ext uri="{FF2B5EF4-FFF2-40B4-BE49-F238E27FC236}">
                    <a16:creationId xmlns:a16="http://schemas.microsoft.com/office/drawing/2014/main" id="{890E8D51-9DD7-3763-F446-BB50874DB0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24" y="730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27" name="Line 373">
                <a:extLst>
                  <a:ext uri="{FF2B5EF4-FFF2-40B4-BE49-F238E27FC236}">
                    <a16:creationId xmlns:a16="http://schemas.microsoft.com/office/drawing/2014/main" id="{774265BC-C41C-4EFC-F5BA-69D11F0DB5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60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28" name="Line 374">
                <a:extLst>
                  <a:ext uri="{FF2B5EF4-FFF2-40B4-BE49-F238E27FC236}">
                    <a16:creationId xmlns:a16="http://schemas.microsoft.com/office/drawing/2014/main" id="{DB551CBC-7DBB-027E-97C3-FF37DBD1BD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36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29" name="Line 375">
                <a:extLst>
                  <a:ext uri="{FF2B5EF4-FFF2-40B4-BE49-F238E27FC236}">
                    <a16:creationId xmlns:a16="http://schemas.microsoft.com/office/drawing/2014/main" id="{DCEB49F4-2D95-2695-B0CA-48D55B4596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66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30" name="Line 376">
                <a:extLst>
                  <a:ext uri="{FF2B5EF4-FFF2-40B4-BE49-F238E27FC236}">
                    <a16:creationId xmlns:a16="http://schemas.microsoft.com/office/drawing/2014/main" id="{C27FBFE3-ACE2-2088-60C7-D0F1F1C2E7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48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31" name="Line 377">
                <a:extLst>
                  <a:ext uri="{FF2B5EF4-FFF2-40B4-BE49-F238E27FC236}">
                    <a16:creationId xmlns:a16="http://schemas.microsoft.com/office/drawing/2014/main" id="{285F123A-E7BC-323E-F18B-D7579457F6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78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32" name="Line 378">
                <a:extLst>
                  <a:ext uri="{FF2B5EF4-FFF2-40B4-BE49-F238E27FC236}">
                    <a16:creationId xmlns:a16="http://schemas.microsoft.com/office/drawing/2014/main" id="{831F0FB7-FC36-2903-9BA3-825697D997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4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33" name="Line 379">
                <a:extLst>
                  <a:ext uri="{FF2B5EF4-FFF2-40B4-BE49-F238E27FC236}">
                    <a16:creationId xmlns:a16="http://schemas.microsoft.com/office/drawing/2014/main" id="{7F491739-F681-E029-5ACE-A7ED1CA140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84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34" name="Line 380">
                <a:extLst>
                  <a:ext uri="{FF2B5EF4-FFF2-40B4-BE49-F238E27FC236}">
                    <a16:creationId xmlns:a16="http://schemas.microsoft.com/office/drawing/2014/main" id="{266FCE87-38E5-F226-54FB-828B5B1FCF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4" y="730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35" name="Line 381">
                <a:extLst>
                  <a:ext uri="{FF2B5EF4-FFF2-40B4-BE49-F238E27FC236}">
                    <a16:creationId xmlns:a16="http://schemas.microsoft.com/office/drawing/2014/main" id="{1E691669-1DB7-21D2-4511-DF0710AC8B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790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36" name="Line 382">
                <a:extLst>
                  <a:ext uri="{FF2B5EF4-FFF2-40B4-BE49-F238E27FC236}">
                    <a16:creationId xmlns:a16="http://schemas.microsoft.com/office/drawing/2014/main" id="{36F35A58-406F-2F58-C013-A0D1670F40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72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37" name="Line 383">
                <a:extLst>
                  <a:ext uri="{FF2B5EF4-FFF2-40B4-BE49-F238E27FC236}">
                    <a16:creationId xmlns:a16="http://schemas.microsoft.com/office/drawing/2014/main" id="{119A8140-8E7C-FB17-0A5B-EB483F4DFE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02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38" name="Line 384">
                <a:extLst>
                  <a:ext uri="{FF2B5EF4-FFF2-40B4-BE49-F238E27FC236}">
                    <a16:creationId xmlns:a16="http://schemas.microsoft.com/office/drawing/2014/main" id="{79F933F1-1148-9650-6A59-B2E709CD58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78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39" name="Line 385">
                <a:extLst>
                  <a:ext uri="{FF2B5EF4-FFF2-40B4-BE49-F238E27FC236}">
                    <a16:creationId xmlns:a16="http://schemas.microsoft.com/office/drawing/2014/main" id="{E1B2A213-DF67-A110-6570-793D170BD8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08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40" name="Line 386">
                <a:extLst>
                  <a:ext uri="{FF2B5EF4-FFF2-40B4-BE49-F238E27FC236}">
                    <a16:creationId xmlns:a16="http://schemas.microsoft.com/office/drawing/2014/main" id="{127F0DF9-E104-9FC9-45C4-C89C4E6DE9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78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41" name="Line 387">
                <a:extLst>
                  <a:ext uri="{FF2B5EF4-FFF2-40B4-BE49-F238E27FC236}">
                    <a16:creationId xmlns:a16="http://schemas.microsoft.com/office/drawing/2014/main" id="{811F5E54-5FF7-79BB-050A-F7CD4FDE23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08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42" name="Line 388">
                <a:extLst>
                  <a:ext uri="{FF2B5EF4-FFF2-40B4-BE49-F238E27FC236}">
                    <a16:creationId xmlns:a16="http://schemas.microsoft.com/office/drawing/2014/main" id="{FC59A198-40C3-0667-733D-1D3C480F29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90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43" name="Line 389">
                <a:extLst>
                  <a:ext uri="{FF2B5EF4-FFF2-40B4-BE49-F238E27FC236}">
                    <a16:creationId xmlns:a16="http://schemas.microsoft.com/office/drawing/2014/main" id="{D985EDC3-6A56-CEEA-0F5C-2009F92F39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20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44" name="Line 390">
                <a:extLst>
                  <a:ext uri="{FF2B5EF4-FFF2-40B4-BE49-F238E27FC236}">
                    <a16:creationId xmlns:a16="http://schemas.microsoft.com/office/drawing/2014/main" id="{EDAEC06A-BD0F-E0FE-3A35-A0F4E3BF64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08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45" name="Line 391">
                <a:extLst>
                  <a:ext uri="{FF2B5EF4-FFF2-40B4-BE49-F238E27FC236}">
                    <a16:creationId xmlns:a16="http://schemas.microsoft.com/office/drawing/2014/main" id="{48F9127D-773C-FCD1-2CAA-50752C5343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38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46" name="Line 392">
                <a:extLst>
                  <a:ext uri="{FF2B5EF4-FFF2-40B4-BE49-F238E27FC236}">
                    <a16:creationId xmlns:a16="http://schemas.microsoft.com/office/drawing/2014/main" id="{999A2627-A085-AE26-E197-1354B4877D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08" y="730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47" name="Line 393">
                <a:extLst>
                  <a:ext uri="{FF2B5EF4-FFF2-40B4-BE49-F238E27FC236}">
                    <a16:creationId xmlns:a16="http://schemas.microsoft.com/office/drawing/2014/main" id="{54D3C228-7372-028A-64B4-FFF8D21D0C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44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48" name="Line 394">
                <a:extLst>
                  <a:ext uri="{FF2B5EF4-FFF2-40B4-BE49-F238E27FC236}">
                    <a16:creationId xmlns:a16="http://schemas.microsoft.com/office/drawing/2014/main" id="{488F49DC-CCA4-852B-6F5F-14602E5FCD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26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49" name="Line 395">
                <a:extLst>
                  <a:ext uri="{FF2B5EF4-FFF2-40B4-BE49-F238E27FC236}">
                    <a16:creationId xmlns:a16="http://schemas.microsoft.com/office/drawing/2014/main" id="{955DA028-8BD4-78D1-C307-C4BF519ADE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56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50" name="Line 396">
                <a:extLst>
                  <a:ext uri="{FF2B5EF4-FFF2-40B4-BE49-F238E27FC236}">
                    <a16:creationId xmlns:a16="http://schemas.microsoft.com/office/drawing/2014/main" id="{60C2E412-A276-4840-94A3-6DCD5286CF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32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51" name="Line 397">
                <a:extLst>
                  <a:ext uri="{FF2B5EF4-FFF2-40B4-BE49-F238E27FC236}">
                    <a16:creationId xmlns:a16="http://schemas.microsoft.com/office/drawing/2014/main" id="{C5C60884-2369-A1CC-0BE1-1AA0F89023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62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52" name="Line 398">
                <a:extLst>
                  <a:ext uri="{FF2B5EF4-FFF2-40B4-BE49-F238E27FC236}">
                    <a16:creationId xmlns:a16="http://schemas.microsoft.com/office/drawing/2014/main" id="{681B331A-99E1-6B46-6B23-53E9C0836D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32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53" name="Line 399">
                <a:extLst>
                  <a:ext uri="{FF2B5EF4-FFF2-40B4-BE49-F238E27FC236}">
                    <a16:creationId xmlns:a16="http://schemas.microsoft.com/office/drawing/2014/main" id="{011782B5-86F6-6352-3457-B3C3DFFFA8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62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54" name="Line 400">
                <a:extLst>
                  <a:ext uri="{FF2B5EF4-FFF2-40B4-BE49-F238E27FC236}">
                    <a16:creationId xmlns:a16="http://schemas.microsoft.com/office/drawing/2014/main" id="{E1EF573B-17B4-52CA-AD04-093B776139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32" y="730"/>
                <a:ext cx="66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55" name="Line 401">
                <a:extLst>
                  <a:ext uri="{FF2B5EF4-FFF2-40B4-BE49-F238E27FC236}">
                    <a16:creationId xmlns:a16="http://schemas.microsoft.com/office/drawing/2014/main" id="{A3B2FC1E-8D56-7FB3-1EC7-C7D9B9E487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68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56" name="Line 402">
                <a:extLst>
                  <a:ext uri="{FF2B5EF4-FFF2-40B4-BE49-F238E27FC236}">
                    <a16:creationId xmlns:a16="http://schemas.microsoft.com/office/drawing/2014/main" id="{DA62CB6B-87FE-89A6-B191-11B3177AC3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38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57" name="Line 403">
                <a:extLst>
                  <a:ext uri="{FF2B5EF4-FFF2-40B4-BE49-F238E27FC236}">
                    <a16:creationId xmlns:a16="http://schemas.microsoft.com/office/drawing/2014/main" id="{CD3349F8-5488-9344-FF41-2F573A55E5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68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58" name="Line 404">
                <a:extLst>
                  <a:ext uri="{FF2B5EF4-FFF2-40B4-BE49-F238E27FC236}">
                    <a16:creationId xmlns:a16="http://schemas.microsoft.com/office/drawing/2014/main" id="{00779ECB-FD07-E809-132D-B43207FE43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44" y="730"/>
                <a:ext cx="60" cy="0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59" name="Line 405">
                <a:extLst>
                  <a:ext uri="{FF2B5EF4-FFF2-40B4-BE49-F238E27FC236}">
                    <a16:creationId xmlns:a16="http://schemas.microsoft.com/office/drawing/2014/main" id="{3C0165FA-6502-5DA7-774A-5B60513DE2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874" y="694"/>
                <a:ext cx="0" cy="66"/>
              </a:xfrm>
              <a:prstGeom prst="line">
                <a:avLst/>
              </a:prstGeom>
              <a:noFill/>
              <a:ln w="19050" cap="rnd">
                <a:solidFill>
                  <a:srgbClr val="61D04F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  <p:sp>
          <p:nvSpPr>
            <p:cNvPr id="573" name="Line 407">
              <a:extLst>
                <a:ext uri="{FF2B5EF4-FFF2-40B4-BE49-F238E27FC236}">
                  <a16:creationId xmlns:a16="http://schemas.microsoft.com/office/drawing/2014/main" id="{72D01086-B7F8-4BB7-944F-9FA8CE796D0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50" y="730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74" name="Line 408">
              <a:extLst>
                <a:ext uri="{FF2B5EF4-FFF2-40B4-BE49-F238E27FC236}">
                  <a16:creationId xmlns:a16="http://schemas.microsoft.com/office/drawing/2014/main" id="{DB4892B7-CBB0-7B83-7634-1C6816069FC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2880" y="694"/>
              <a:ext cx="0" cy="66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75" name="Line 409">
              <a:extLst>
                <a:ext uri="{FF2B5EF4-FFF2-40B4-BE49-F238E27FC236}">
                  <a16:creationId xmlns:a16="http://schemas.microsoft.com/office/drawing/2014/main" id="{921D033A-D80F-212A-C576-174479A4C1D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68" y="730"/>
              <a:ext cx="66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52" name="Line 410">
              <a:extLst>
                <a:ext uri="{FF2B5EF4-FFF2-40B4-BE49-F238E27FC236}">
                  <a16:creationId xmlns:a16="http://schemas.microsoft.com/office/drawing/2014/main" id="{2799C706-6159-A5C2-C14A-EF29D10F7C9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2898" y="694"/>
              <a:ext cx="0" cy="66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53" name="Line 411">
              <a:extLst>
                <a:ext uri="{FF2B5EF4-FFF2-40B4-BE49-F238E27FC236}">
                  <a16:creationId xmlns:a16="http://schemas.microsoft.com/office/drawing/2014/main" id="{7CD10B13-71ED-8312-E1EF-825D922C1D5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74" y="730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54" name="Line 412">
              <a:extLst>
                <a:ext uri="{FF2B5EF4-FFF2-40B4-BE49-F238E27FC236}">
                  <a16:creationId xmlns:a16="http://schemas.microsoft.com/office/drawing/2014/main" id="{4FF4F73B-F132-7045-3ECE-3D708014530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2904" y="694"/>
              <a:ext cx="0" cy="66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55" name="Line 413">
              <a:extLst>
                <a:ext uri="{FF2B5EF4-FFF2-40B4-BE49-F238E27FC236}">
                  <a16:creationId xmlns:a16="http://schemas.microsoft.com/office/drawing/2014/main" id="{4A5B5A12-97DB-3D2E-3810-4D01F1D3A02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92" y="760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56" name="Line 414">
              <a:extLst>
                <a:ext uri="{FF2B5EF4-FFF2-40B4-BE49-F238E27FC236}">
                  <a16:creationId xmlns:a16="http://schemas.microsoft.com/office/drawing/2014/main" id="{1F8A8AE5-37D3-C96C-47F7-DF74E6500B4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2922" y="730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57" name="Line 415">
              <a:extLst>
                <a:ext uri="{FF2B5EF4-FFF2-40B4-BE49-F238E27FC236}">
                  <a16:creationId xmlns:a16="http://schemas.microsoft.com/office/drawing/2014/main" id="{EADDD971-0CB3-0CD8-43DA-CD3E1D76CA4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916" y="760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58" name="Line 416">
              <a:extLst>
                <a:ext uri="{FF2B5EF4-FFF2-40B4-BE49-F238E27FC236}">
                  <a16:creationId xmlns:a16="http://schemas.microsoft.com/office/drawing/2014/main" id="{50F795B7-44E4-5EFE-0481-31502CD45CA9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2946" y="730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59" name="Line 417">
              <a:extLst>
                <a:ext uri="{FF2B5EF4-FFF2-40B4-BE49-F238E27FC236}">
                  <a16:creationId xmlns:a16="http://schemas.microsoft.com/office/drawing/2014/main" id="{435DA2C2-A61B-26EB-42B6-92DE2767898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934" y="760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60" name="Line 418">
              <a:extLst>
                <a:ext uri="{FF2B5EF4-FFF2-40B4-BE49-F238E27FC236}">
                  <a16:creationId xmlns:a16="http://schemas.microsoft.com/office/drawing/2014/main" id="{042755BF-B54A-3BA9-B247-A74940B56DC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2964" y="730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61" name="Line 419">
              <a:extLst>
                <a:ext uri="{FF2B5EF4-FFF2-40B4-BE49-F238E27FC236}">
                  <a16:creationId xmlns:a16="http://schemas.microsoft.com/office/drawing/2014/main" id="{3996AF01-B5C2-B4F4-76F5-E8619997D26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970" y="760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62" name="Line 420">
              <a:extLst>
                <a:ext uri="{FF2B5EF4-FFF2-40B4-BE49-F238E27FC236}">
                  <a16:creationId xmlns:a16="http://schemas.microsoft.com/office/drawing/2014/main" id="{BC86317C-DAF9-0F66-8F1E-164858FC27E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000" y="730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63" name="Line 421">
              <a:extLst>
                <a:ext uri="{FF2B5EF4-FFF2-40B4-BE49-F238E27FC236}">
                  <a16:creationId xmlns:a16="http://schemas.microsoft.com/office/drawing/2014/main" id="{35B41B43-E698-9909-7138-3F171DB0A85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970" y="760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64" name="Line 422">
              <a:extLst>
                <a:ext uri="{FF2B5EF4-FFF2-40B4-BE49-F238E27FC236}">
                  <a16:creationId xmlns:a16="http://schemas.microsoft.com/office/drawing/2014/main" id="{EE3D237C-09AB-37B8-27EF-3DA99BBD3B3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000" y="730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65" name="Line 423">
              <a:extLst>
                <a:ext uri="{FF2B5EF4-FFF2-40B4-BE49-F238E27FC236}">
                  <a16:creationId xmlns:a16="http://schemas.microsoft.com/office/drawing/2014/main" id="{5A3564D7-C030-AFA4-2113-AA2AE1CFB58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970" y="760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66" name="Line 424">
              <a:extLst>
                <a:ext uri="{FF2B5EF4-FFF2-40B4-BE49-F238E27FC236}">
                  <a16:creationId xmlns:a16="http://schemas.microsoft.com/office/drawing/2014/main" id="{64190226-31E6-BBED-E097-D0A59DB1866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000" y="730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367" name="Line 425">
              <a:extLst>
                <a:ext uri="{FF2B5EF4-FFF2-40B4-BE49-F238E27FC236}">
                  <a16:creationId xmlns:a16="http://schemas.microsoft.com/office/drawing/2014/main" id="{C1D712D3-C103-37E4-F2BA-96558F2C639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982" y="760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24" name="Line 426">
              <a:extLst>
                <a:ext uri="{FF2B5EF4-FFF2-40B4-BE49-F238E27FC236}">
                  <a16:creationId xmlns:a16="http://schemas.microsoft.com/office/drawing/2014/main" id="{4B86808D-18F9-E263-2001-8568070FE30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012" y="730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25" name="Line 427">
              <a:extLst>
                <a:ext uri="{FF2B5EF4-FFF2-40B4-BE49-F238E27FC236}">
                  <a16:creationId xmlns:a16="http://schemas.microsoft.com/office/drawing/2014/main" id="{CD4AC0C5-2D80-74DE-3694-6B4EEF9912A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060" y="760"/>
              <a:ext cx="61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26" name="Line 428">
              <a:extLst>
                <a:ext uri="{FF2B5EF4-FFF2-40B4-BE49-F238E27FC236}">
                  <a16:creationId xmlns:a16="http://schemas.microsoft.com/office/drawing/2014/main" id="{F321AC05-4595-090B-2382-EAA77DD6F2B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090" y="730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27" name="Line 429">
              <a:extLst>
                <a:ext uri="{FF2B5EF4-FFF2-40B4-BE49-F238E27FC236}">
                  <a16:creationId xmlns:a16="http://schemas.microsoft.com/office/drawing/2014/main" id="{126C30A8-9CFF-2B6C-1DDF-E9FF5B79B5A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102" y="760"/>
              <a:ext cx="61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28" name="Line 430">
              <a:extLst>
                <a:ext uri="{FF2B5EF4-FFF2-40B4-BE49-F238E27FC236}">
                  <a16:creationId xmlns:a16="http://schemas.microsoft.com/office/drawing/2014/main" id="{4ACC1C95-6D00-1F90-3D0A-AC96A5ED35F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133" y="730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29" name="Line 431">
              <a:extLst>
                <a:ext uri="{FF2B5EF4-FFF2-40B4-BE49-F238E27FC236}">
                  <a16:creationId xmlns:a16="http://schemas.microsoft.com/office/drawing/2014/main" id="{A9014FED-0A31-D683-5652-F22D84A19D8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108" y="760"/>
              <a:ext cx="61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30" name="Line 432">
              <a:extLst>
                <a:ext uri="{FF2B5EF4-FFF2-40B4-BE49-F238E27FC236}">
                  <a16:creationId xmlns:a16="http://schemas.microsoft.com/office/drawing/2014/main" id="{5259EA6A-610E-02C1-3BB9-C1AAC2B42EC4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139" y="730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31" name="Line 433">
              <a:extLst>
                <a:ext uri="{FF2B5EF4-FFF2-40B4-BE49-F238E27FC236}">
                  <a16:creationId xmlns:a16="http://schemas.microsoft.com/office/drawing/2014/main" id="{507BB500-CFB3-025B-A612-F27B633A107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157" y="796"/>
              <a:ext cx="66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32" name="Line 434">
              <a:extLst>
                <a:ext uri="{FF2B5EF4-FFF2-40B4-BE49-F238E27FC236}">
                  <a16:creationId xmlns:a16="http://schemas.microsoft.com/office/drawing/2014/main" id="{FCB4BA3B-02ED-2815-8828-D0CCE38BDC04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187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33" name="Line 435">
              <a:extLst>
                <a:ext uri="{FF2B5EF4-FFF2-40B4-BE49-F238E27FC236}">
                  <a16:creationId xmlns:a16="http://schemas.microsoft.com/office/drawing/2014/main" id="{6DE64C93-A69D-4C27-5FB0-79B53767529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193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34" name="Line 436">
              <a:extLst>
                <a:ext uri="{FF2B5EF4-FFF2-40B4-BE49-F238E27FC236}">
                  <a16:creationId xmlns:a16="http://schemas.microsoft.com/office/drawing/2014/main" id="{9933DDFF-DA9A-A706-1158-07FADAD1FAB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223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35" name="Line 437">
              <a:extLst>
                <a:ext uri="{FF2B5EF4-FFF2-40B4-BE49-F238E27FC236}">
                  <a16:creationId xmlns:a16="http://schemas.microsoft.com/office/drawing/2014/main" id="{7253470B-2F32-7CEE-25B7-393438E7CE0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235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36" name="Line 438">
              <a:extLst>
                <a:ext uri="{FF2B5EF4-FFF2-40B4-BE49-F238E27FC236}">
                  <a16:creationId xmlns:a16="http://schemas.microsoft.com/office/drawing/2014/main" id="{A7ECB45E-6D3D-184B-DD44-C72BBBB4E3A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265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37" name="Line 439">
              <a:extLst>
                <a:ext uri="{FF2B5EF4-FFF2-40B4-BE49-F238E27FC236}">
                  <a16:creationId xmlns:a16="http://schemas.microsoft.com/office/drawing/2014/main" id="{4DC77964-81C1-D2EE-C5D0-1CA5A434B4E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241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38" name="Line 440">
              <a:extLst>
                <a:ext uri="{FF2B5EF4-FFF2-40B4-BE49-F238E27FC236}">
                  <a16:creationId xmlns:a16="http://schemas.microsoft.com/office/drawing/2014/main" id="{95C8FFBB-3E2B-EDA6-7092-A2AD43F064D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271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39" name="Line 441">
              <a:extLst>
                <a:ext uri="{FF2B5EF4-FFF2-40B4-BE49-F238E27FC236}">
                  <a16:creationId xmlns:a16="http://schemas.microsoft.com/office/drawing/2014/main" id="{9E2E52D9-DC64-77E0-E4CF-88F8645E73C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247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40" name="Line 442">
              <a:extLst>
                <a:ext uri="{FF2B5EF4-FFF2-40B4-BE49-F238E27FC236}">
                  <a16:creationId xmlns:a16="http://schemas.microsoft.com/office/drawing/2014/main" id="{154BAD98-931F-B71F-2D3F-E1F2400BAFD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277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41" name="Line 443">
              <a:extLst>
                <a:ext uri="{FF2B5EF4-FFF2-40B4-BE49-F238E27FC236}">
                  <a16:creationId xmlns:a16="http://schemas.microsoft.com/office/drawing/2014/main" id="{4FA680C0-5069-50F9-E193-3A1DA2DC103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265" y="796"/>
              <a:ext cx="66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42" name="Line 444">
              <a:extLst>
                <a:ext uri="{FF2B5EF4-FFF2-40B4-BE49-F238E27FC236}">
                  <a16:creationId xmlns:a16="http://schemas.microsoft.com/office/drawing/2014/main" id="{A5A431E0-FB91-5287-4F6E-10DE1580735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295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43" name="Line 445">
              <a:extLst>
                <a:ext uri="{FF2B5EF4-FFF2-40B4-BE49-F238E27FC236}">
                  <a16:creationId xmlns:a16="http://schemas.microsoft.com/office/drawing/2014/main" id="{49DEDFF3-6BC6-4676-AA60-198F3C3A98A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307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44" name="Line 446">
              <a:extLst>
                <a:ext uri="{FF2B5EF4-FFF2-40B4-BE49-F238E27FC236}">
                  <a16:creationId xmlns:a16="http://schemas.microsoft.com/office/drawing/2014/main" id="{5E0F0541-8421-9A3D-F764-72379BED6E6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337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45" name="Line 447">
              <a:extLst>
                <a:ext uri="{FF2B5EF4-FFF2-40B4-BE49-F238E27FC236}">
                  <a16:creationId xmlns:a16="http://schemas.microsoft.com/office/drawing/2014/main" id="{B176AF5D-6E95-039C-A0FE-9A077C36EFA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319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46" name="Line 448">
              <a:extLst>
                <a:ext uri="{FF2B5EF4-FFF2-40B4-BE49-F238E27FC236}">
                  <a16:creationId xmlns:a16="http://schemas.microsoft.com/office/drawing/2014/main" id="{005E70F9-F691-262B-DD5B-BCDBCBB4ADB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349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47" name="Line 449">
              <a:extLst>
                <a:ext uri="{FF2B5EF4-FFF2-40B4-BE49-F238E27FC236}">
                  <a16:creationId xmlns:a16="http://schemas.microsoft.com/office/drawing/2014/main" id="{B76E120E-57FA-2147-F657-146BBE76F3D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361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48" name="Line 450">
              <a:extLst>
                <a:ext uri="{FF2B5EF4-FFF2-40B4-BE49-F238E27FC236}">
                  <a16:creationId xmlns:a16="http://schemas.microsoft.com/office/drawing/2014/main" id="{C3D166D1-8C1F-4373-2711-C6F33B6C56F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391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49" name="Line 451">
              <a:extLst>
                <a:ext uri="{FF2B5EF4-FFF2-40B4-BE49-F238E27FC236}">
                  <a16:creationId xmlns:a16="http://schemas.microsoft.com/office/drawing/2014/main" id="{8869CA82-7FF4-38F6-0C7E-58E927B8539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373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50" name="Line 452">
              <a:extLst>
                <a:ext uri="{FF2B5EF4-FFF2-40B4-BE49-F238E27FC236}">
                  <a16:creationId xmlns:a16="http://schemas.microsoft.com/office/drawing/2014/main" id="{A01624B8-AEB2-B6EA-3246-17A8A60188E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403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51" name="Line 453">
              <a:extLst>
                <a:ext uri="{FF2B5EF4-FFF2-40B4-BE49-F238E27FC236}">
                  <a16:creationId xmlns:a16="http://schemas.microsoft.com/office/drawing/2014/main" id="{6F5F4312-EB8F-9469-4170-CFFA21B9460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421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52" name="Line 454">
              <a:extLst>
                <a:ext uri="{FF2B5EF4-FFF2-40B4-BE49-F238E27FC236}">
                  <a16:creationId xmlns:a16="http://schemas.microsoft.com/office/drawing/2014/main" id="{FAF2CA8B-213F-3CC4-D0C2-2F737982F0A4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451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53" name="Line 455">
              <a:extLst>
                <a:ext uri="{FF2B5EF4-FFF2-40B4-BE49-F238E27FC236}">
                  <a16:creationId xmlns:a16="http://schemas.microsoft.com/office/drawing/2014/main" id="{4DF714CC-573E-14FA-B747-73BFC33BF83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433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54" name="Line 456">
              <a:extLst>
                <a:ext uri="{FF2B5EF4-FFF2-40B4-BE49-F238E27FC236}">
                  <a16:creationId xmlns:a16="http://schemas.microsoft.com/office/drawing/2014/main" id="{F12932C8-2CC8-DA14-7487-8EA8BB98022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463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55" name="Line 457">
              <a:extLst>
                <a:ext uri="{FF2B5EF4-FFF2-40B4-BE49-F238E27FC236}">
                  <a16:creationId xmlns:a16="http://schemas.microsoft.com/office/drawing/2014/main" id="{74F82798-DBE9-BE2E-9EF1-CED33E16E02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529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56" name="Line 458">
              <a:extLst>
                <a:ext uri="{FF2B5EF4-FFF2-40B4-BE49-F238E27FC236}">
                  <a16:creationId xmlns:a16="http://schemas.microsoft.com/office/drawing/2014/main" id="{6C093FBB-FF60-F609-66D6-B6C401D8CCF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559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57" name="Line 459">
              <a:extLst>
                <a:ext uri="{FF2B5EF4-FFF2-40B4-BE49-F238E27FC236}">
                  <a16:creationId xmlns:a16="http://schemas.microsoft.com/office/drawing/2014/main" id="{AACD3518-378A-DB4A-2DF3-FFCAF704751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535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58" name="Line 460">
              <a:extLst>
                <a:ext uri="{FF2B5EF4-FFF2-40B4-BE49-F238E27FC236}">
                  <a16:creationId xmlns:a16="http://schemas.microsoft.com/office/drawing/2014/main" id="{9643F11F-F541-89BE-026E-57A02899357F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565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59" name="Line 461">
              <a:extLst>
                <a:ext uri="{FF2B5EF4-FFF2-40B4-BE49-F238E27FC236}">
                  <a16:creationId xmlns:a16="http://schemas.microsoft.com/office/drawing/2014/main" id="{E137ABA4-C09F-4BBE-346D-80355DB9765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559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60" name="Line 462">
              <a:extLst>
                <a:ext uri="{FF2B5EF4-FFF2-40B4-BE49-F238E27FC236}">
                  <a16:creationId xmlns:a16="http://schemas.microsoft.com/office/drawing/2014/main" id="{43523AF3-0E39-CB04-5E25-7B2D9533A1A4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589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61" name="Line 463">
              <a:extLst>
                <a:ext uri="{FF2B5EF4-FFF2-40B4-BE49-F238E27FC236}">
                  <a16:creationId xmlns:a16="http://schemas.microsoft.com/office/drawing/2014/main" id="{30201FCE-F30E-CF9B-D911-1488B8C898F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577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62" name="Line 464">
              <a:extLst>
                <a:ext uri="{FF2B5EF4-FFF2-40B4-BE49-F238E27FC236}">
                  <a16:creationId xmlns:a16="http://schemas.microsoft.com/office/drawing/2014/main" id="{66031E45-4279-FF19-CE33-64B2A45BB79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607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63" name="Line 465">
              <a:extLst>
                <a:ext uri="{FF2B5EF4-FFF2-40B4-BE49-F238E27FC236}">
                  <a16:creationId xmlns:a16="http://schemas.microsoft.com/office/drawing/2014/main" id="{40E128A5-D521-D8D4-4DD3-5C925D2DB94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583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64" name="Line 466">
              <a:extLst>
                <a:ext uri="{FF2B5EF4-FFF2-40B4-BE49-F238E27FC236}">
                  <a16:creationId xmlns:a16="http://schemas.microsoft.com/office/drawing/2014/main" id="{D1059E56-6D74-5F5A-1C29-6A058CB6331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613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65" name="Line 467">
              <a:extLst>
                <a:ext uri="{FF2B5EF4-FFF2-40B4-BE49-F238E27FC236}">
                  <a16:creationId xmlns:a16="http://schemas.microsoft.com/office/drawing/2014/main" id="{CC8786B2-81D6-89A6-F4CA-47ECDC94ABF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583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66" name="Line 468">
              <a:extLst>
                <a:ext uri="{FF2B5EF4-FFF2-40B4-BE49-F238E27FC236}">
                  <a16:creationId xmlns:a16="http://schemas.microsoft.com/office/drawing/2014/main" id="{332B4404-AA83-BE09-83D0-E0D6E0C8B47F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613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67" name="Line 469">
              <a:extLst>
                <a:ext uri="{FF2B5EF4-FFF2-40B4-BE49-F238E27FC236}">
                  <a16:creationId xmlns:a16="http://schemas.microsoft.com/office/drawing/2014/main" id="{69A38BCC-AFB6-6160-C857-DDB642782C2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625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68" name="Line 470">
              <a:extLst>
                <a:ext uri="{FF2B5EF4-FFF2-40B4-BE49-F238E27FC236}">
                  <a16:creationId xmlns:a16="http://schemas.microsoft.com/office/drawing/2014/main" id="{3C60E809-B805-5957-B5DD-6CE9C3DA871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655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69" name="Line 471">
              <a:extLst>
                <a:ext uri="{FF2B5EF4-FFF2-40B4-BE49-F238E27FC236}">
                  <a16:creationId xmlns:a16="http://schemas.microsoft.com/office/drawing/2014/main" id="{4D580D72-34AD-FD15-5E5D-E303CA74707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673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70" name="Line 472">
              <a:extLst>
                <a:ext uri="{FF2B5EF4-FFF2-40B4-BE49-F238E27FC236}">
                  <a16:creationId xmlns:a16="http://schemas.microsoft.com/office/drawing/2014/main" id="{99206C99-055F-C724-7F4F-18487FCA563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703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71" name="Line 473">
              <a:extLst>
                <a:ext uri="{FF2B5EF4-FFF2-40B4-BE49-F238E27FC236}">
                  <a16:creationId xmlns:a16="http://schemas.microsoft.com/office/drawing/2014/main" id="{DEFB0229-6DEE-9260-3665-393F60E50AD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691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72" name="Line 474">
              <a:extLst>
                <a:ext uri="{FF2B5EF4-FFF2-40B4-BE49-F238E27FC236}">
                  <a16:creationId xmlns:a16="http://schemas.microsoft.com/office/drawing/2014/main" id="{D1DFBF36-48C1-F405-A8A1-F8C3DFBEA19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721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73" name="Line 475">
              <a:extLst>
                <a:ext uri="{FF2B5EF4-FFF2-40B4-BE49-F238E27FC236}">
                  <a16:creationId xmlns:a16="http://schemas.microsoft.com/office/drawing/2014/main" id="{4601BB20-C3BE-C7A9-4798-A7FC1AB2BFB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739" y="796"/>
              <a:ext cx="61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74" name="Line 476">
              <a:extLst>
                <a:ext uri="{FF2B5EF4-FFF2-40B4-BE49-F238E27FC236}">
                  <a16:creationId xmlns:a16="http://schemas.microsoft.com/office/drawing/2014/main" id="{913DE5B9-9DC0-90F7-DE0D-908F990A194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770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75" name="Line 477">
              <a:extLst>
                <a:ext uri="{FF2B5EF4-FFF2-40B4-BE49-F238E27FC236}">
                  <a16:creationId xmlns:a16="http://schemas.microsoft.com/office/drawing/2014/main" id="{94BCB4B7-B282-F0F8-D5EA-5D3815D725C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776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76" name="Line 478">
              <a:extLst>
                <a:ext uri="{FF2B5EF4-FFF2-40B4-BE49-F238E27FC236}">
                  <a16:creationId xmlns:a16="http://schemas.microsoft.com/office/drawing/2014/main" id="{7C186926-9CD7-1B80-461F-66D75F294BB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806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77" name="Line 479">
              <a:extLst>
                <a:ext uri="{FF2B5EF4-FFF2-40B4-BE49-F238E27FC236}">
                  <a16:creationId xmlns:a16="http://schemas.microsoft.com/office/drawing/2014/main" id="{3C3E3D51-65C4-E752-2DF0-338D043CFAD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00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78" name="Line 480">
              <a:extLst>
                <a:ext uri="{FF2B5EF4-FFF2-40B4-BE49-F238E27FC236}">
                  <a16:creationId xmlns:a16="http://schemas.microsoft.com/office/drawing/2014/main" id="{A527C2CB-F19E-BF7D-E820-7B01D630896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830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79" name="Line 481">
              <a:extLst>
                <a:ext uri="{FF2B5EF4-FFF2-40B4-BE49-F238E27FC236}">
                  <a16:creationId xmlns:a16="http://schemas.microsoft.com/office/drawing/2014/main" id="{ADAB5A09-E7BE-4D6B-2352-7FFD485BB84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06" y="796"/>
              <a:ext cx="66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80" name="Line 482">
              <a:extLst>
                <a:ext uri="{FF2B5EF4-FFF2-40B4-BE49-F238E27FC236}">
                  <a16:creationId xmlns:a16="http://schemas.microsoft.com/office/drawing/2014/main" id="{2B9B9BC9-EF69-F8A1-C8FD-76E40026872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836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81" name="Line 483">
              <a:extLst>
                <a:ext uri="{FF2B5EF4-FFF2-40B4-BE49-F238E27FC236}">
                  <a16:creationId xmlns:a16="http://schemas.microsoft.com/office/drawing/2014/main" id="{F75DEDFD-E3EA-2885-FB6F-EA5B6D2ADA2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12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82" name="Line 484">
              <a:extLst>
                <a:ext uri="{FF2B5EF4-FFF2-40B4-BE49-F238E27FC236}">
                  <a16:creationId xmlns:a16="http://schemas.microsoft.com/office/drawing/2014/main" id="{87CD4EA1-C2B8-D703-0119-81A4357E3714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842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83" name="Line 485">
              <a:extLst>
                <a:ext uri="{FF2B5EF4-FFF2-40B4-BE49-F238E27FC236}">
                  <a16:creationId xmlns:a16="http://schemas.microsoft.com/office/drawing/2014/main" id="{24DD1FC9-6CE9-AE28-3AC7-095FE05BADA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18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84" name="Line 486">
              <a:extLst>
                <a:ext uri="{FF2B5EF4-FFF2-40B4-BE49-F238E27FC236}">
                  <a16:creationId xmlns:a16="http://schemas.microsoft.com/office/drawing/2014/main" id="{616C110C-A729-70EE-715B-71FE5BD70B7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848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85" name="Line 487">
              <a:extLst>
                <a:ext uri="{FF2B5EF4-FFF2-40B4-BE49-F238E27FC236}">
                  <a16:creationId xmlns:a16="http://schemas.microsoft.com/office/drawing/2014/main" id="{30636410-4C04-6852-5D60-9882E6D4D45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6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86" name="Line 488">
              <a:extLst>
                <a:ext uri="{FF2B5EF4-FFF2-40B4-BE49-F238E27FC236}">
                  <a16:creationId xmlns:a16="http://schemas.microsoft.com/office/drawing/2014/main" id="{8AB5A35D-EF40-E987-D278-75872F1D29B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866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87" name="Line 489">
              <a:extLst>
                <a:ext uri="{FF2B5EF4-FFF2-40B4-BE49-F238E27FC236}">
                  <a16:creationId xmlns:a16="http://schemas.microsoft.com/office/drawing/2014/main" id="{92F98B40-B6D2-2B1D-D5AB-9E49C4EF2C2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920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88" name="Line 490">
              <a:extLst>
                <a:ext uri="{FF2B5EF4-FFF2-40B4-BE49-F238E27FC236}">
                  <a16:creationId xmlns:a16="http://schemas.microsoft.com/office/drawing/2014/main" id="{27718C5D-FD8D-A22C-A55F-1162F91D4F9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950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89" name="Line 491">
              <a:extLst>
                <a:ext uri="{FF2B5EF4-FFF2-40B4-BE49-F238E27FC236}">
                  <a16:creationId xmlns:a16="http://schemas.microsoft.com/office/drawing/2014/main" id="{785C5735-9CF6-F534-1045-5111FB2C047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956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90" name="Line 492">
              <a:extLst>
                <a:ext uri="{FF2B5EF4-FFF2-40B4-BE49-F238E27FC236}">
                  <a16:creationId xmlns:a16="http://schemas.microsoft.com/office/drawing/2014/main" id="{3B10385A-FAF3-B23F-24A7-225EB33061A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986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91" name="Line 493">
              <a:extLst>
                <a:ext uri="{FF2B5EF4-FFF2-40B4-BE49-F238E27FC236}">
                  <a16:creationId xmlns:a16="http://schemas.microsoft.com/office/drawing/2014/main" id="{C07C1B96-FD6A-5329-0ECB-772E9881F0D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968" y="796"/>
              <a:ext cx="66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92" name="Line 494">
              <a:extLst>
                <a:ext uri="{FF2B5EF4-FFF2-40B4-BE49-F238E27FC236}">
                  <a16:creationId xmlns:a16="http://schemas.microsoft.com/office/drawing/2014/main" id="{7D3E4748-C225-9F5F-9FD3-F22D316BF5E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998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93" name="Line 495">
              <a:extLst>
                <a:ext uri="{FF2B5EF4-FFF2-40B4-BE49-F238E27FC236}">
                  <a16:creationId xmlns:a16="http://schemas.microsoft.com/office/drawing/2014/main" id="{C55CA701-3E5C-1924-AB57-3FFA778AA33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974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94" name="Line 496">
              <a:extLst>
                <a:ext uri="{FF2B5EF4-FFF2-40B4-BE49-F238E27FC236}">
                  <a16:creationId xmlns:a16="http://schemas.microsoft.com/office/drawing/2014/main" id="{C95D91BD-0101-29AC-9202-29512F74E56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004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95" name="Line 497">
              <a:extLst>
                <a:ext uri="{FF2B5EF4-FFF2-40B4-BE49-F238E27FC236}">
                  <a16:creationId xmlns:a16="http://schemas.microsoft.com/office/drawing/2014/main" id="{987651C6-95E1-DD8D-6E58-35508EB1922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986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96" name="Line 498">
              <a:extLst>
                <a:ext uri="{FF2B5EF4-FFF2-40B4-BE49-F238E27FC236}">
                  <a16:creationId xmlns:a16="http://schemas.microsoft.com/office/drawing/2014/main" id="{A2E4C64B-3E35-D5B4-7A92-C1C00111687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016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97" name="Line 499">
              <a:extLst>
                <a:ext uri="{FF2B5EF4-FFF2-40B4-BE49-F238E27FC236}">
                  <a16:creationId xmlns:a16="http://schemas.microsoft.com/office/drawing/2014/main" id="{02F2803B-7AA0-F6F0-7D91-3942F2F37F8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992" y="796"/>
              <a:ext cx="66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98" name="Line 500">
              <a:extLst>
                <a:ext uri="{FF2B5EF4-FFF2-40B4-BE49-F238E27FC236}">
                  <a16:creationId xmlns:a16="http://schemas.microsoft.com/office/drawing/2014/main" id="{8DA058DD-2B33-8651-E0F1-1BCCA35490C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022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999" name="Line 501">
              <a:extLst>
                <a:ext uri="{FF2B5EF4-FFF2-40B4-BE49-F238E27FC236}">
                  <a16:creationId xmlns:a16="http://schemas.microsoft.com/office/drawing/2014/main" id="{20B5B499-C392-9BF5-4F55-D7AADAE93EB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998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00" name="Line 502">
              <a:extLst>
                <a:ext uri="{FF2B5EF4-FFF2-40B4-BE49-F238E27FC236}">
                  <a16:creationId xmlns:a16="http://schemas.microsoft.com/office/drawing/2014/main" id="{47FA5260-F571-BE22-A9C9-ECD1F012A169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028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01" name="Line 503">
              <a:extLst>
                <a:ext uri="{FF2B5EF4-FFF2-40B4-BE49-F238E27FC236}">
                  <a16:creationId xmlns:a16="http://schemas.microsoft.com/office/drawing/2014/main" id="{1A73D573-1381-4DE8-99A7-65146101F71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010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02" name="Line 504">
              <a:extLst>
                <a:ext uri="{FF2B5EF4-FFF2-40B4-BE49-F238E27FC236}">
                  <a16:creationId xmlns:a16="http://schemas.microsoft.com/office/drawing/2014/main" id="{49F62C40-F884-D2CE-0636-3950CFBD644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040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03" name="Line 505">
              <a:extLst>
                <a:ext uri="{FF2B5EF4-FFF2-40B4-BE49-F238E27FC236}">
                  <a16:creationId xmlns:a16="http://schemas.microsoft.com/office/drawing/2014/main" id="{843E6246-E009-0885-E16A-C9E2A47C443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016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04" name="Line 506">
              <a:extLst>
                <a:ext uri="{FF2B5EF4-FFF2-40B4-BE49-F238E27FC236}">
                  <a16:creationId xmlns:a16="http://schemas.microsoft.com/office/drawing/2014/main" id="{21021120-1BBC-066C-AFCA-30BE4302460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046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05" name="Line 507">
              <a:extLst>
                <a:ext uri="{FF2B5EF4-FFF2-40B4-BE49-F238E27FC236}">
                  <a16:creationId xmlns:a16="http://schemas.microsoft.com/office/drawing/2014/main" id="{8316D15A-47FE-8D89-654E-B2895658EBB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028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06" name="Line 508">
              <a:extLst>
                <a:ext uri="{FF2B5EF4-FFF2-40B4-BE49-F238E27FC236}">
                  <a16:creationId xmlns:a16="http://schemas.microsoft.com/office/drawing/2014/main" id="{4767885B-9286-2868-55DA-083E3DDF415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058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07" name="Line 509">
              <a:extLst>
                <a:ext uri="{FF2B5EF4-FFF2-40B4-BE49-F238E27FC236}">
                  <a16:creationId xmlns:a16="http://schemas.microsoft.com/office/drawing/2014/main" id="{AFEFBE0F-E6BE-A3E4-B0F6-F212F182EF0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040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08" name="Line 510">
              <a:extLst>
                <a:ext uri="{FF2B5EF4-FFF2-40B4-BE49-F238E27FC236}">
                  <a16:creationId xmlns:a16="http://schemas.microsoft.com/office/drawing/2014/main" id="{7970B2D7-99D7-450A-C4EE-D2DDED999BF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070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09" name="Line 511">
              <a:extLst>
                <a:ext uri="{FF2B5EF4-FFF2-40B4-BE49-F238E27FC236}">
                  <a16:creationId xmlns:a16="http://schemas.microsoft.com/office/drawing/2014/main" id="{42436241-7881-647B-156A-D971B6BFB6F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046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10" name="Line 512">
              <a:extLst>
                <a:ext uri="{FF2B5EF4-FFF2-40B4-BE49-F238E27FC236}">
                  <a16:creationId xmlns:a16="http://schemas.microsoft.com/office/drawing/2014/main" id="{09042D70-2F42-18D0-F41E-15F8B2107A3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076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11" name="Line 513">
              <a:extLst>
                <a:ext uri="{FF2B5EF4-FFF2-40B4-BE49-F238E27FC236}">
                  <a16:creationId xmlns:a16="http://schemas.microsoft.com/office/drawing/2014/main" id="{C086094E-38BB-AE4E-65A4-437C161D589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052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12" name="Line 514">
              <a:extLst>
                <a:ext uri="{FF2B5EF4-FFF2-40B4-BE49-F238E27FC236}">
                  <a16:creationId xmlns:a16="http://schemas.microsoft.com/office/drawing/2014/main" id="{316D5E6E-C3F7-BF21-ABEE-A14FAE53760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082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13" name="Line 515">
              <a:extLst>
                <a:ext uri="{FF2B5EF4-FFF2-40B4-BE49-F238E27FC236}">
                  <a16:creationId xmlns:a16="http://schemas.microsoft.com/office/drawing/2014/main" id="{9CFFE78E-2CE1-89DC-7398-9C8E8930585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058" y="796"/>
              <a:ext cx="66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14" name="Line 516">
              <a:extLst>
                <a:ext uri="{FF2B5EF4-FFF2-40B4-BE49-F238E27FC236}">
                  <a16:creationId xmlns:a16="http://schemas.microsoft.com/office/drawing/2014/main" id="{E18E139D-4ECC-0643-221E-0317A9ED8F2F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088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15" name="Line 517">
              <a:extLst>
                <a:ext uri="{FF2B5EF4-FFF2-40B4-BE49-F238E27FC236}">
                  <a16:creationId xmlns:a16="http://schemas.microsoft.com/office/drawing/2014/main" id="{4B7740A5-E50B-3C34-8D76-62DD97D213B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082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16" name="Line 518">
              <a:extLst>
                <a:ext uri="{FF2B5EF4-FFF2-40B4-BE49-F238E27FC236}">
                  <a16:creationId xmlns:a16="http://schemas.microsoft.com/office/drawing/2014/main" id="{AEDE8A27-A0E9-D152-CE28-C6B7409ECC1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112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17" name="Line 519">
              <a:extLst>
                <a:ext uri="{FF2B5EF4-FFF2-40B4-BE49-F238E27FC236}">
                  <a16:creationId xmlns:a16="http://schemas.microsoft.com/office/drawing/2014/main" id="{8530C47C-9D30-9E93-CF66-89C1A5B8C31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094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18" name="Line 520">
              <a:extLst>
                <a:ext uri="{FF2B5EF4-FFF2-40B4-BE49-F238E27FC236}">
                  <a16:creationId xmlns:a16="http://schemas.microsoft.com/office/drawing/2014/main" id="{99AD25F7-875A-CAE9-D341-D35BC273049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124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19" name="Line 521">
              <a:extLst>
                <a:ext uri="{FF2B5EF4-FFF2-40B4-BE49-F238E27FC236}">
                  <a16:creationId xmlns:a16="http://schemas.microsoft.com/office/drawing/2014/main" id="{B823E54D-78A9-25C3-8177-CA66D8F0CD9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112" y="796"/>
              <a:ext cx="66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20" name="Line 522">
              <a:extLst>
                <a:ext uri="{FF2B5EF4-FFF2-40B4-BE49-F238E27FC236}">
                  <a16:creationId xmlns:a16="http://schemas.microsoft.com/office/drawing/2014/main" id="{A515F9F9-A321-F69C-0B76-EF25A9D3F08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148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21" name="Line 523">
              <a:extLst>
                <a:ext uri="{FF2B5EF4-FFF2-40B4-BE49-F238E27FC236}">
                  <a16:creationId xmlns:a16="http://schemas.microsoft.com/office/drawing/2014/main" id="{82116381-C2E1-8C30-A168-F30914C6AD8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124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22" name="Line 524">
              <a:extLst>
                <a:ext uri="{FF2B5EF4-FFF2-40B4-BE49-F238E27FC236}">
                  <a16:creationId xmlns:a16="http://schemas.microsoft.com/office/drawing/2014/main" id="{3C870D0C-3DEF-4EC3-1DA2-DCD38104954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154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23" name="Line 525">
              <a:extLst>
                <a:ext uri="{FF2B5EF4-FFF2-40B4-BE49-F238E27FC236}">
                  <a16:creationId xmlns:a16="http://schemas.microsoft.com/office/drawing/2014/main" id="{9D70E4C5-3E28-76E8-0237-29C4C8F9395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190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24" name="Line 526">
              <a:extLst>
                <a:ext uri="{FF2B5EF4-FFF2-40B4-BE49-F238E27FC236}">
                  <a16:creationId xmlns:a16="http://schemas.microsoft.com/office/drawing/2014/main" id="{C15B9869-4099-D6FA-CA2C-EE684C5D1C7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220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25" name="Line 527">
              <a:extLst>
                <a:ext uri="{FF2B5EF4-FFF2-40B4-BE49-F238E27FC236}">
                  <a16:creationId xmlns:a16="http://schemas.microsoft.com/office/drawing/2014/main" id="{5C43D5FD-10D1-E8E8-A99F-4801D48FCF9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6" y="796"/>
              <a:ext cx="67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26" name="Line 528">
              <a:extLst>
                <a:ext uri="{FF2B5EF4-FFF2-40B4-BE49-F238E27FC236}">
                  <a16:creationId xmlns:a16="http://schemas.microsoft.com/office/drawing/2014/main" id="{44A81B34-07C1-5474-EB72-ECA52D496CE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376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27" name="Line 529">
              <a:extLst>
                <a:ext uri="{FF2B5EF4-FFF2-40B4-BE49-F238E27FC236}">
                  <a16:creationId xmlns:a16="http://schemas.microsoft.com/office/drawing/2014/main" id="{D86BB137-FC40-711A-5CDD-C37B09E605D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70" y="796"/>
              <a:ext cx="61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28" name="Line 530">
              <a:extLst>
                <a:ext uri="{FF2B5EF4-FFF2-40B4-BE49-F238E27FC236}">
                  <a16:creationId xmlns:a16="http://schemas.microsoft.com/office/drawing/2014/main" id="{0A3E156E-D6D5-8E20-7512-A56D565121D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400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29" name="Line 531">
              <a:extLst>
                <a:ext uri="{FF2B5EF4-FFF2-40B4-BE49-F238E27FC236}">
                  <a16:creationId xmlns:a16="http://schemas.microsoft.com/office/drawing/2014/main" id="{C0B5F364-C63D-589E-5201-96FF1F487F8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425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30" name="Line 532">
              <a:extLst>
                <a:ext uri="{FF2B5EF4-FFF2-40B4-BE49-F238E27FC236}">
                  <a16:creationId xmlns:a16="http://schemas.microsoft.com/office/drawing/2014/main" id="{A7620BE0-8C60-D674-4C45-CBF6756C3BC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455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31" name="Line 533">
              <a:extLst>
                <a:ext uri="{FF2B5EF4-FFF2-40B4-BE49-F238E27FC236}">
                  <a16:creationId xmlns:a16="http://schemas.microsoft.com/office/drawing/2014/main" id="{6F30C19F-80E6-711B-9852-65A64CB26E8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425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32" name="Line 534">
              <a:extLst>
                <a:ext uri="{FF2B5EF4-FFF2-40B4-BE49-F238E27FC236}">
                  <a16:creationId xmlns:a16="http://schemas.microsoft.com/office/drawing/2014/main" id="{01D9682B-DEAE-F230-8F84-A5EDB6CD01E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455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33" name="Line 535">
              <a:extLst>
                <a:ext uri="{FF2B5EF4-FFF2-40B4-BE49-F238E27FC236}">
                  <a16:creationId xmlns:a16="http://schemas.microsoft.com/office/drawing/2014/main" id="{DDDCC926-ECF7-835D-532E-BFC57382C96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515" y="796"/>
              <a:ext cx="60" cy="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34" name="Line 536">
              <a:extLst>
                <a:ext uri="{FF2B5EF4-FFF2-40B4-BE49-F238E27FC236}">
                  <a16:creationId xmlns:a16="http://schemas.microsoft.com/office/drawing/2014/main" id="{2E184578-61A8-1E98-BFB7-08DB3C59825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4545" y="766"/>
              <a:ext cx="0" cy="60"/>
            </a:xfrm>
            <a:prstGeom prst="line">
              <a:avLst/>
            </a:prstGeom>
            <a:noFill/>
            <a:ln w="19050" cap="rnd">
              <a:solidFill>
                <a:srgbClr val="61D04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035" name="Rectangle 537">
              <a:extLst>
                <a:ext uri="{FF2B5EF4-FFF2-40B4-BE49-F238E27FC236}">
                  <a16:creationId xmlns:a16="http://schemas.microsoft.com/office/drawing/2014/main" id="{15F5E8FB-A680-674F-9FD4-3A23FAE7B09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603" y="3783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85</a:t>
              </a:r>
              <a:endParaRPr kumimoji="0" lang="ja-JP" altLang="ja-JP" sz="105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36" name="Rectangle 538">
              <a:extLst>
                <a:ext uri="{FF2B5EF4-FFF2-40B4-BE49-F238E27FC236}">
                  <a16:creationId xmlns:a16="http://schemas.microsoft.com/office/drawing/2014/main" id="{0E2C5365-74B9-1AC4-AAFF-6E04A59B394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78" y="3783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60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37" name="Rectangle 539">
              <a:extLst>
                <a:ext uri="{FF2B5EF4-FFF2-40B4-BE49-F238E27FC236}">
                  <a16:creationId xmlns:a16="http://schemas.microsoft.com/office/drawing/2014/main" id="{C6373866-2734-F8C2-9F24-ABFFADEA07A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559" y="3783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51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38" name="Rectangle 540">
              <a:extLst>
                <a:ext uri="{FF2B5EF4-FFF2-40B4-BE49-F238E27FC236}">
                  <a16:creationId xmlns:a16="http://schemas.microsoft.com/office/drawing/2014/main" id="{772DE3B2-7E81-4CA3-D6A6-47B93D215A7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3" y="3783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32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39" name="Rectangle 541">
              <a:extLst>
                <a:ext uri="{FF2B5EF4-FFF2-40B4-BE49-F238E27FC236}">
                  <a16:creationId xmlns:a16="http://schemas.microsoft.com/office/drawing/2014/main" id="{AE8E6A40-823C-EE01-4293-346748A3B39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14" y="3783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15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40" name="Rectangle 542">
              <a:extLst>
                <a:ext uri="{FF2B5EF4-FFF2-40B4-BE49-F238E27FC236}">
                  <a16:creationId xmlns:a16="http://schemas.microsoft.com/office/drawing/2014/main" id="{008065EA-8106-A150-663B-D9D142EA78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2" y="3783"/>
              <a:ext cx="67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6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41" name="Rectangle 543">
              <a:extLst>
                <a:ext uri="{FF2B5EF4-FFF2-40B4-BE49-F238E27FC236}">
                  <a16:creationId xmlns:a16="http://schemas.microsoft.com/office/drawing/2014/main" id="{80154FA9-ABA1-A0B4-62E5-F8C5E75B5D2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97" y="3783"/>
              <a:ext cx="67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42" name="Rectangle 544">
              <a:extLst>
                <a:ext uri="{FF2B5EF4-FFF2-40B4-BE49-F238E27FC236}">
                  <a16:creationId xmlns:a16="http://schemas.microsoft.com/office/drawing/2014/main" id="{54D05ADD-11D6-6956-7EC9-BEB00DE2F5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603" y="3897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63</a:t>
              </a:r>
              <a:endParaRPr kumimoji="0" lang="ja-JP" altLang="ja-JP" sz="105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43" name="Rectangle 545">
              <a:extLst>
                <a:ext uri="{FF2B5EF4-FFF2-40B4-BE49-F238E27FC236}">
                  <a16:creationId xmlns:a16="http://schemas.microsoft.com/office/drawing/2014/main" id="{844D21BB-8972-B57C-406A-CE615BFB62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78" y="3897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51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44" name="Rectangle 546">
              <a:extLst>
                <a:ext uri="{FF2B5EF4-FFF2-40B4-BE49-F238E27FC236}">
                  <a16:creationId xmlns:a16="http://schemas.microsoft.com/office/drawing/2014/main" id="{F4380D6F-6EFA-C632-BAC2-D08FB894616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559" y="3897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37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45" name="Rectangle 547">
              <a:extLst>
                <a:ext uri="{FF2B5EF4-FFF2-40B4-BE49-F238E27FC236}">
                  <a16:creationId xmlns:a16="http://schemas.microsoft.com/office/drawing/2014/main" id="{003B9F24-F3E1-2324-3A9C-58B6FDE7FA8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3" y="3897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21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46" name="Rectangle 548">
              <a:extLst>
                <a:ext uri="{FF2B5EF4-FFF2-40B4-BE49-F238E27FC236}">
                  <a16:creationId xmlns:a16="http://schemas.microsoft.com/office/drawing/2014/main" id="{93D90C28-0212-5B85-7CD6-28A11B47B75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14" y="3897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11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47" name="Rectangle 549">
              <a:extLst>
                <a:ext uri="{FF2B5EF4-FFF2-40B4-BE49-F238E27FC236}">
                  <a16:creationId xmlns:a16="http://schemas.microsoft.com/office/drawing/2014/main" id="{ADEC9C5A-7BDC-341C-2775-D3C760FB37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2" y="3897"/>
              <a:ext cx="67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4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48" name="Rectangle 550">
              <a:extLst>
                <a:ext uri="{FF2B5EF4-FFF2-40B4-BE49-F238E27FC236}">
                  <a16:creationId xmlns:a16="http://schemas.microsoft.com/office/drawing/2014/main" id="{EC2AA8FF-A8B2-CC63-9D23-960B26EAC1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97" y="3897"/>
              <a:ext cx="67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2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49" name="Rectangle 551">
              <a:extLst>
                <a:ext uri="{FF2B5EF4-FFF2-40B4-BE49-F238E27FC236}">
                  <a16:creationId xmlns:a16="http://schemas.microsoft.com/office/drawing/2014/main" id="{AFDE4B82-4470-9DFD-50FF-0486B312834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9" y="4011"/>
              <a:ext cx="201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140</a:t>
              </a:r>
              <a:endParaRPr kumimoji="0" lang="ja-JP" altLang="ja-JP" sz="105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50" name="Rectangle 552">
              <a:extLst>
                <a:ext uri="{FF2B5EF4-FFF2-40B4-BE49-F238E27FC236}">
                  <a16:creationId xmlns:a16="http://schemas.microsoft.com/office/drawing/2014/main" id="{4BA6105C-A446-A42D-4D79-2236076F67B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54" y="4011"/>
              <a:ext cx="201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121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51" name="Rectangle 553">
              <a:extLst>
                <a:ext uri="{FF2B5EF4-FFF2-40B4-BE49-F238E27FC236}">
                  <a16:creationId xmlns:a16="http://schemas.microsoft.com/office/drawing/2014/main" id="{C5AA570D-33E4-77AE-86EE-23A97C28DC6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535" y="4011"/>
              <a:ext cx="201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102</a:t>
              </a:r>
              <a:endParaRPr kumimoji="0" lang="ja-JP" altLang="ja-JP" sz="105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52" name="Rectangle 554">
              <a:extLst>
                <a:ext uri="{FF2B5EF4-FFF2-40B4-BE49-F238E27FC236}">
                  <a16:creationId xmlns:a16="http://schemas.microsoft.com/office/drawing/2014/main" id="{0B0794C3-B8F1-1E64-5FD1-8ABECD44BAC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3" y="4011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63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53" name="Rectangle 555">
              <a:extLst>
                <a:ext uri="{FF2B5EF4-FFF2-40B4-BE49-F238E27FC236}">
                  <a16:creationId xmlns:a16="http://schemas.microsoft.com/office/drawing/2014/main" id="{9B64BA4A-E2C5-008F-10D2-635B3360452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14" y="4011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45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54" name="Rectangle 556">
              <a:extLst>
                <a:ext uri="{FF2B5EF4-FFF2-40B4-BE49-F238E27FC236}">
                  <a16:creationId xmlns:a16="http://schemas.microsoft.com/office/drawing/2014/main" id="{4098D201-6E59-802D-2697-C3827037CC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95" y="4011"/>
              <a:ext cx="134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22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55" name="Rectangle 557">
              <a:extLst>
                <a:ext uri="{FF2B5EF4-FFF2-40B4-BE49-F238E27FC236}">
                  <a16:creationId xmlns:a16="http://schemas.microsoft.com/office/drawing/2014/main" id="{F1C0AC38-E92A-B259-646B-D66AC386F5B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97" y="4011"/>
              <a:ext cx="67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9</a:t>
              </a:r>
              <a:endParaRPr kumimoji="0" lang="ja-JP" altLang="ja-JP" sz="105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059" name="Rectangle 561">
              <a:extLst>
                <a:ext uri="{FF2B5EF4-FFF2-40B4-BE49-F238E27FC236}">
                  <a16:creationId xmlns:a16="http://schemas.microsoft.com/office/drawing/2014/main" id="{866EEB44-18DE-0915-A079-B4D1E997CD2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64" y="3609"/>
              <a:ext cx="778" cy="1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ja-JP" sz="105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Number at risk</a:t>
              </a:r>
              <a:endParaRPr kumimoji="0" lang="ja-JP" altLang="ja-JP" sz="105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</p:grpSp>
      <p:sp>
        <p:nvSpPr>
          <p:cNvPr id="5461" name="テキスト ボックス 5460">
            <a:extLst>
              <a:ext uri="{FF2B5EF4-FFF2-40B4-BE49-F238E27FC236}">
                <a16:creationId xmlns:a16="http://schemas.microsoft.com/office/drawing/2014/main" id="{D769E159-0C7F-6013-07D9-A379E5E9E189}"/>
              </a:ext>
            </a:extLst>
          </p:cNvPr>
          <p:cNvSpPr txBox="1"/>
          <p:nvPr/>
        </p:nvSpPr>
        <p:spPr>
          <a:xfrm>
            <a:off x="1595205" y="791057"/>
            <a:ext cx="5953591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altLang="ja-JP" sz="1400" b="1" dirty="0">
                <a:latin typeface="Arial" panose="020B0604020202020204" pitchFamily="34" charset="0"/>
                <a:ea typeface="ＭＳ ゴシック" panose="020B0609070205080204" pitchFamily="49" charset="-128"/>
                <a:cs typeface="Arial" panose="020B0604020202020204" pitchFamily="34" charset="0"/>
              </a:rPr>
              <a:t>  Thyroid cancer-specific mortality</a:t>
            </a:r>
            <a:endParaRPr lang="ja-JP" altLang="en-US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462" name="Rectangle 429">
            <a:extLst>
              <a:ext uri="{FF2B5EF4-FFF2-40B4-BE49-F238E27FC236}">
                <a16:creationId xmlns:a16="http://schemas.microsoft.com/office/drawing/2014/main" id="{F6805D58-A272-853A-1C08-05C685B640B4}"/>
              </a:ext>
            </a:extLst>
          </p:cNvPr>
          <p:cNvSpPr>
            <a:spLocks noChangeAspect="1" noChangeArrowheads="1"/>
          </p:cNvSpPr>
          <p:nvPr/>
        </p:nvSpPr>
        <p:spPr bwMode="auto">
          <a:xfrm rot="16200000">
            <a:off x="1537393" y="2834425"/>
            <a:ext cx="1712007" cy="1615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685800"/>
            <a:r>
              <a:rPr lang="en-US" altLang="ja-JP" sz="1050" dirty="0">
                <a:solidFill>
                  <a:srgbClr val="000000"/>
                </a:solidFill>
                <a:cs typeface="Arial" panose="020B0604020202020204" pitchFamily="34" charset="0"/>
              </a:rPr>
              <a:t>Probability of overall survival</a:t>
            </a:r>
            <a:endParaRPr lang="ja-JP" altLang="ja-JP" sz="1050" dirty="0">
              <a:cs typeface="Arial" panose="020B0604020202020204" pitchFamily="34" charset="0"/>
            </a:endParaRPr>
          </a:p>
        </p:txBody>
      </p:sp>
      <p:sp>
        <p:nvSpPr>
          <p:cNvPr id="5463" name="Line 581">
            <a:extLst>
              <a:ext uri="{FF2B5EF4-FFF2-40B4-BE49-F238E27FC236}">
                <a16:creationId xmlns:a16="http://schemas.microsoft.com/office/drawing/2014/main" id="{0EA202D7-B88C-B5E0-7226-C3102312320F}"/>
              </a:ext>
            </a:extLst>
          </p:cNvPr>
          <p:cNvSpPr>
            <a:spLocks noChangeShapeType="1"/>
          </p:cNvSpPr>
          <p:nvPr/>
        </p:nvSpPr>
        <p:spPr bwMode="auto">
          <a:xfrm>
            <a:off x="4929415" y="3790697"/>
            <a:ext cx="144987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ja-JP" altLang="en-US" sz="105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464" name="Line 582">
            <a:extLst>
              <a:ext uri="{FF2B5EF4-FFF2-40B4-BE49-F238E27FC236}">
                <a16:creationId xmlns:a16="http://schemas.microsoft.com/office/drawing/2014/main" id="{BB963CD0-8D59-2B15-C10C-509ACF04E702}"/>
              </a:ext>
            </a:extLst>
          </p:cNvPr>
          <p:cNvSpPr>
            <a:spLocks noChangeShapeType="1"/>
          </p:cNvSpPr>
          <p:nvPr/>
        </p:nvSpPr>
        <p:spPr bwMode="auto">
          <a:xfrm>
            <a:off x="4929415" y="3915121"/>
            <a:ext cx="144987" cy="0"/>
          </a:xfrm>
          <a:prstGeom prst="line">
            <a:avLst/>
          </a:prstGeom>
          <a:noFill/>
          <a:ln w="12700" cap="rnd">
            <a:solidFill>
              <a:srgbClr val="DF536B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ja-JP" altLang="en-US" sz="105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465" name="Line 583">
            <a:extLst>
              <a:ext uri="{FF2B5EF4-FFF2-40B4-BE49-F238E27FC236}">
                <a16:creationId xmlns:a16="http://schemas.microsoft.com/office/drawing/2014/main" id="{2D888690-7A1B-EA74-8431-BEAF3A01F9AC}"/>
              </a:ext>
            </a:extLst>
          </p:cNvPr>
          <p:cNvSpPr>
            <a:spLocks noChangeShapeType="1"/>
          </p:cNvSpPr>
          <p:nvPr/>
        </p:nvSpPr>
        <p:spPr bwMode="auto">
          <a:xfrm>
            <a:off x="4929415" y="4074290"/>
            <a:ext cx="144987" cy="0"/>
          </a:xfrm>
          <a:prstGeom prst="line">
            <a:avLst/>
          </a:prstGeom>
          <a:noFill/>
          <a:ln w="12700" cap="rnd">
            <a:solidFill>
              <a:srgbClr val="61D04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ja-JP" altLang="en-US" sz="105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466" name="Rectangle 576">
            <a:extLst>
              <a:ext uri="{FF2B5EF4-FFF2-40B4-BE49-F238E27FC236}">
                <a16:creationId xmlns:a16="http://schemas.microsoft.com/office/drawing/2014/main" id="{FFC62AE6-5751-50CA-9AA3-3C521AB2D5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36797" y="3713294"/>
            <a:ext cx="1072409" cy="16158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514350"/>
            <a:r>
              <a:rPr lang="en-US" altLang="ja-JP" sz="1050" dirty="0">
                <a:cs typeface="Arial" panose="020B0604020202020204" pitchFamily="34" charset="0"/>
              </a:rPr>
              <a:t>RAI-non-avid DM </a:t>
            </a:r>
            <a:endParaRPr lang="ja-JP" altLang="ja-JP" sz="1050" dirty="0">
              <a:cs typeface="Arial" panose="020B0604020202020204" pitchFamily="34" charset="0"/>
            </a:endParaRPr>
          </a:p>
        </p:txBody>
      </p:sp>
      <p:sp>
        <p:nvSpPr>
          <p:cNvPr id="5467" name="Rectangle 577">
            <a:extLst>
              <a:ext uri="{FF2B5EF4-FFF2-40B4-BE49-F238E27FC236}">
                <a16:creationId xmlns:a16="http://schemas.microsoft.com/office/drawing/2014/main" id="{72AB14CE-3CAF-9466-3422-BF2EDC4FEB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36797" y="3850368"/>
            <a:ext cx="838371" cy="16158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514350"/>
            <a:r>
              <a:rPr lang="en-US" altLang="ja-JP" sz="1050" dirty="0">
                <a:cs typeface="Arial" panose="020B0604020202020204" pitchFamily="34" charset="0"/>
              </a:rPr>
              <a:t>RAI-avid DM  </a:t>
            </a:r>
            <a:endParaRPr lang="ja-JP" altLang="ja-JP" sz="1050" dirty="0">
              <a:cs typeface="Arial" panose="020B0604020202020204" pitchFamily="34" charset="0"/>
            </a:endParaRPr>
          </a:p>
        </p:txBody>
      </p:sp>
      <p:sp>
        <p:nvSpPr>
          <p:cNvPr id="5468" name="Rectangle 578">
            <a:extLst>
              <a:ext uri="{FF2B5EF4-FFF2-40B4-BE49-F238E27FC236}">
                <a16:creationId xmlns:a16="http://schemas.microsoft.com/office/drawing/2014/main" id="{D63FAD23-EB38-666B-1D96-03C8C59AAF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36797" y="3989221"/>
            <a:ext cx="517770" cy="16158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514350"/>
            <a:r>
              <a:rPr lang="en-US" altLang="ja-JP" sz="1050" dirty="0">
                <a:cs typeface="Arial" panose="020B0604020202020204" pitchFamily="34" charset="0"/>
              </a:rPr>
              <a:t>non-DM </a:t>
            </a:r>
            <a:endParaRPr lang="ja-JP" altLang="ja-JP" sz="1050" dirty="0">
              <a:cs typeface="Arial" panose="020B0604020202020204" pitchFamily="34" charset="0"/>
            </a:endParaRPr>
          </a:p>
        </p:txBody>
      </p:sp>
      <p:sp>
        <p:nvSpPr>
          <p:cNvPr id="5469" name="Rectangle 429">
            <a:extLst>
              <a:ext uri="{FF2B5EF4-FFF2-40B4-BE49-F238E27FC236}">
                <a16:creationId xmlns:a16="http://schemas.microsoft.com/office/drawing/2014/main" id="{DB601B11-D69F-1718-CA70-2056FD0CF3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40861" y="3522825"/>
            <a:ext cx="1410643" cy="1692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514350"/>
            <a:r>
              <a:rPr lang="en-US" altLang="ja-JP" sz="1100" dirty="0">
                <a:solidFill>
                  <a:srgbClr val="000000"/>
                </a:solidFill>
                <a:cs typeface="Arial" panose="020B0604020202020204" pitchFamily="34" charset="0"/>
              </a:rPr>
              <a:t>Log-rank test: </a:t>
            </a:r>
            <a:r>
              <a:rPr lang="en-US" altLang="ja-JP" sz="1100" i="1" dirty="0">
                <a:solidFill>
                  <a:srgbClr val="000000"/>
                </a:solidFill>
                <a:cs typeface="Arial" panose="020B0604020202020204" pitchFamily="34" charset="0"/>
              </a:rPr>
              <a:t>p&lt;</a:t>
            </a:r>
            <a:r>
              <a:rPr lang="en-US" altLang="ja-JP" sz="1100" dirty="0">
                <a:solidFill>
                  <a:srgbClr val="000000"/>
                </a:solidFill>
                <a:cs typeface="Arial" panose="020B0604020202020204" pitchFamily="34" charset="0"/>
              </a:rPr>
              <a:t>0.001</a:t>
            </a:r>
            <a:endParaRPr lang="ja-JP" altLang="ja-JP" sz="1100" dirty="0">
              <a:cs typeface="Arial" panose="020B0604020202020204" pitchFamily="34" charset="0"/>
            </a:endParaRPr>
          </a:p>
        </p:txBody>
      </p:sp>
      <p:graphicFrame>
        <p:nvGraphicFramePr>
          <p:cNvPr id="5470" name="表 5469">
            <a:extLst>
              <a:ext uri="{FF2B5EF4-FFF2-40B4-BE49-F238E27FC236}">
                <a16:creationId xmlns:a16="http://schemas.microsoft.com/office/drawing/2014/main" id="{6F13D5B2-B060-DE6F-991D-4195EE3D2216}"/>
              </a:ext>
            </a:extLst>
          </p:cNvPr>
          <p:cNvGraphicFramePr>
            <a:graphicFrameLocks noGrp="1" noChangeAspect="1"/>
          </p:cNvGraphicFramePr>
          <p:nvPr>
            <p:extLst>
              <p:ext uri="{D42A27DB-BD31-4B8C-83A1-F6EECF244321}">
                <p14:modId xmlns:p14="http://schemas.microsoft.com/office/powerpoint/2010/main" val="455682196"/>
              </p:ext>
            </p:extLst>
          </p:nvPr>
        </p:nvGraphicFramePr>
        <p:xfrm>
          <a:off x="3750686" y="5600857"/>
          <a:ext cx="2772000" cy="864000"/>
        </p:xfrm>
        <a:graphic>
          <a:graphicData uri="http://schemas.openxmlformats.org/drawingml/2006/table">
            <a:tbl>
              <a:tblPr/>
              <a:tblGrid>
                <a:gridCol w="970736">
                  <a:extLst>
                    <a:ext uri="{9D8B030D-6E8A-4147-A177-3AD203B41FA5}">
                      <a16:colId xmlns:a16="http://schemas.microsoft.com/office/drawing/2014/main" val="942521415"/>
                    </a:ext>
                  </a:extLst>
                </a:gridCol>
                <a:gridCol w="900632">
                  <a:extLst>
                    <a:ext uri="{9D8B030D-6E8A-4147-A177-3AD203B41FA5}">
                      <a16:colId xmlns:a16="http://schemas.microsoft.com/office/drawing/2014/main" val="386285047"/>
                    </a:ext>
                  </a:extLst>
                </a:gridCol>
                <a:gridCol w="900632">
                  <a:extLst>
                    <a:ext uri="{9D8B030D-6E8A-4147-A177-3AD203B41FA5}">
                      <a16:colId xmlns:a16="http://schemas.microsoft.com/office/drawing/2014/main" val="641400356"/>
                    </a:ext>
                  </a:extLst>
                </a:gridCol>
              </a:tblGrid>
              <a:tr h="186000">
                <a:tc gridSpan="3">
                  <a:txBody>
                    <a:bodyPr/>
                    <a:lstStyle/>
                    <a:p>
                      <a:pPr algn="r" fontAlgn="ctr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游ゴシック" panose="020B0400000000000000" pitchFamily="50" charset="-128"/>
                          <a:cs typeface="Arial" panose="020B0604020202020204" pitchFamily="34" charset="0"/>
                        </a:rPr>
                        <a:t>Post-hoc analysis; Bonferroni</a:t>
                      </a:r>
                    </a:p>
                  </a:txBody>
                  <a:tcPr marL="7144" marR="7144" marT="7144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altLang="ja-JP" sz="1400" b="1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游ゴシック" panose="020B0400000000000000" pitchFamily="50" charset="-128"/>
                        <a:cs typeface="Arial" panose="020B060402020202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altLang="ja-JP" sz="1400" b="1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游ゴシック" panose="020B0400000000000000" pitchFamily="50" charset="-128"/>
                        <a:cs typeface="Arial" panose="020B0604020202020204" pitchFamily="34" charset="0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9674922"/>
                  </a:ext>
                </a:extLst>
              </a:tr>
              <a:tr h="226000">
                <a:tc>
                  <a:txBody>
                    <a:bodyPr/>
                    <a:lstStyle/>
                    <a:p>
                      <a:pPr algn="ctr" fontAlgn="ctr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游ゴシック" panose="020B0400000000000000" pitchFamily="50" charset="-128"/>
                        <a:cs typeface="Arial" panose="020B0604020202020204" pitchFamily="34" charset="0"/>
                      </a:endParaRPr>
                    </a:p>
                  </a:txBody>
                  <a:tcPr marL="7144" marR="7144" marT="7144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RAI-non-avid DM</a:t>
                      </a:r>
                    </a:p>
                  </a:txBody>
                  <a:tcPr marL="7144" marR="7144" marT="7144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RAI-avid DM</a:t>
                      </a:r>
                    </a:p>
                  </a:txBody>
                  <a:tcPr marL="7144" marR="7144" marT="7144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4013847"/>
                  </a:ext>
                </a:extLst>
              </a:tr>
              <a:tr h="226000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9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RAI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-avid DM</a:t>
                      </a:r>
                    </a:p>
                  </a:txBody>
                  <a:tcPr marL="7144" marR="7144" marT="7144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游ゴシック" panose="020B0400000000000000" pitchFamily="50" charset="-128"/>
                          <a:cs typeface="Arial" panose="020B0604020202020204" pitchFamily="34" charset="0"/>
                        </a:rPr>
                        <a:t>  1.000</a:t>
                      </a:r>
                    </a:p>
                  </a:txBody>
                  <a:tcPr marL="7144" marR="7144" marT="7144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游ゴシック" panose="020B0400000000000000" pitchFamily="50" charset="-128"/>
                          <a:cs typeface="Arial" panose="020B0604020202020204" pitchFamily="34" charset="0"/>
                        </a:rPr>
                        <a:t>  –</a:t>
                      </a:r>
                    </a:p>
                  </a:txBody>
                  <a:tcPr marL="7144" marR="7144" marT="7144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89185745"/>
                  </a:ext>
                </a:extLst>
              </a:tr>
              <a:tr h="226000">
                <a:tc>
                  <a:txBody>
                    <a:bodyPr/>
                    <a:lstStyle/>
                    <a:p>
                      <a:pPr algn="ctr" defTabSz="914400"/>
                      <a:r>
                        <a:rPr lang="en-US" altLang="ja-JP" sz="900" b="0" dirty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non-DM</a:t>
                      </a:r>
                    </a:p>
                  </a:txBody>
                  <a:tcPr marL="7144" marR="7144" marT="7144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游ゴシック" panose="020B0400000000000000" pitchFamily="50" charset="-128"/>
                          <a:cs typeface="Arial" panose="020B0604020202020204" pitchFamily="34" charset="0"/>
                        </a:rPr>
                        <a:t>&lt;0.001</a:t>
                      </a:r>
                    </a:p>
                  </a:txBody>
                  <a:tcPr marL="7144" marR="7144" marT="7144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游ゴシック" panose="020B0400000000000000" pitchFamily="50" charset="-128"/>
                          <a:cs typeface="Arial" panose="020B0604020202020204" pitchFamily="34" charset="0"/>
                        </a:rPr>
                        <a:t>&lt;0.001</a:t>
                      </a:r>
                    </a:p>
                  </a:txBody>
                  <a:tcPr marL="7144" marR="7144" marT="7144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67334028"/>
                  </a:ext>
                </a:extLst>
              </a:tr>
            </a:tbl>
          </a:graphicData>
        </a:graphic>
      </p:graphicFrame>
      <p:sp>
        <p:nvSpPr>
          <p:cNvPr id="5471" name="Rectangle 558">
            <a:extLst>
              <a:ext uri="{FF2B5EF4-FFF2-40B4-BE49-F238E27FC236}">
                <a16:creationId xmlns:a16="http://schemas.microsoft.com/office/drawing/2014/main" id="{08D0FE1A-32C7-0773-711D-B06DFCE4DA2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46115" y="4970546"/>
            <a:ext cx="1035540" cy="1615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1050" dirty="0">
                <a:cs typeface="Arial" panose="020B0604020202020204" pitchFamily="34" charset="0"/>
              </a:rPr>
              <a:t>RAI-non-avid DM</a:t>
            </a:r>
            <a:endParaRPr kumimoji="0" lang="ja-JP" altLang="ja-JP" sz="105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5472" name="Rectangle 559">
            <a:extLst>
              <a:ext uri="{FF2B5EF4-FFF2-40B4-BE49-F238E27FC236}">
                <a16:creationId xmlns:a16="http://schemas.microsoft.com/office/drawing/2014/main" id="{8068A441-2556-14DE-C198-3508FE8F33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17022" y="5098892"/>
            <a:ext cx="764633" cy="1615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1050" dirty="0">
                <a:solidFill>
                  <a:srgbClr val="000000"/>
                </a:solidFill>
                <a:cs typeface="Arial" panose="020B0604020202020204" pitchFamily="34" charset="0"/>
              </a:rPr>
              <a:t>RAI-avid DM</a:t>
            </a:r>
            <a:endParaRPr kumimoji="0" lang="ja-JP" altLang="ja-JP" sz="105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5473" name="Rectangle 560">
            <a:extLst>
              <a:ext uri="{FF2B5EF4-FFF2-40B4-BE49-F238E27FC236}">
                <a16:creationId xmlns:a16="http://schemas.microsoft.com/office/drawing/2014/main" id="{B7BF4DA4-D68C-584E-3220-549FF00FC9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00754" y="5227239"/>
            <a:ext cx="480901" cy="1615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914400"/>
            <a:r>
              <a:rPr lang="en-US" altLang="ja-JP" sz="1050" dirty="0">
                <a:solidFill>
                  <a:srgbClr val="000000"/>
                </a:solidFill>
                <a:cs typeface="Arial" panose="020B0604020202020204" pitchFamily="34" charset="0"/>
              </a:rPr>
              <a:t>non-DM</a:t>
            </a:r>
            <a:endParaRPr kumimoji="0" lang="ja-JP" altLang="ja-JP" sz="105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5474" name="Rectangle 429">
            <a:extLst>
              <a:ext uri="{FF2B5EF4-FFF2-40B4-BE49-F238E27FC236}">
                <a16:creationId xmlns:a16="http://schemas.microsoft.com/office/drawing/2014/main" id="{F5EC747A-4458-DFF8-C9E6-14A5B8A65F9F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61392" y="4589441"/>
            <a:ext cx="442429" cy="1615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514350"/>
            <a:r>
              <a:rPr lang="en-US" altLang="ja-JP" sz="1050" dirty="0">
                <a:solidFill>
                  <a:srgbClr val="000000"/>
                </a:solidFill>
                <a:cs typeface="Arial" panose="020B0604020202020204" pitchFamily="34" charset="0"/>
              </a:rPr>
              <a:t>(Years)</a:t>
            </a:r>
          </a:p>
        </p:txBody>
      </p:sp>
    </p:spTree>
    <p:extLst>
      <p:ext uri="{BB962C8B-B14F-4D97-AF65-F5344CB8AC3E}">
        <p14:creationId xmlns:p14="http://schemas.microsoft.com/office/powerpoint/2010/main" val="33845817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37071</TotalTime>
  <Words>83</Words>
  <Application>Microsoft Office PowerPoint</Application>
  <PresentationFormat>画面に合わせる (4:3)</PresentationFormat>
  <Paragraphs>54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山際 理恵子</dc:creator>
  <cp:lastModifiedBy>理恵子 山際</cp:lastModifiedBy>
  <cp:revision>428</cp:revision>
  <cp:lastPrinted>2024-10-09T06:58:25Z</cp:lastPrinted>
  <dcterms:created xsi:type="dcterms:W3CDTF">2022-11-08T08:59:47Z</dcterms:created>
  <dcterms:modified xsi:type="dcterms:W3CDTF">2025-10-08T13:00:47Z</dcterms:modified>
</cp:coreProperties>
</file>

<file path=docProps/thumbnail.jpeg>
</file>